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715000" cx="9144000"/>
  <p:notesSz cx="6858000" cy="9144000"/>
  <p:embeddedFontLst>
    <p:embeddedFont>
      <p:font typeface="Raleway"/>
      <p:regular r:id="rId16"/>
      <p:bold r:id="rId17"/>
      <p:italic r:id="rId18"/>
      <p:boldItalic r:id="rId19"/>
    </p:embeddedFont>
    <p:embeddedFont>
      <p:font typeface="Rajdhani SemiBold"/>
      <p:regular r:id="rId20"/>
      <p:bold r:id="rId21"/>
    </p:embeddedFont>
    <p:embeddedFont>
      <p:font typeface="Open Sans SemiBold"/>
      <p:regular r:id="rId22"/>
      <p:bold r:id="rId23"/>
      <p:italic r:id="rId24"/>
      <p:boldItalic r:id="rId25"/>
    </p:embeddedFont>
    <p:embeddedFont>
      <p:font typeface="Rajdhani Medium"/>
      <p:regular r:id="rId26"/>
      <p:bold r:id="rId27"/>
    </p:embeddedFont>
    <p:embeddedFont>
      <p:font typeface="Rajdhani"/>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jdhaniSemiBold-regular.fntdata"/><Relationship Id="rId22" Type="http://schemas.openxmlformats.org/officeDocument/2006/relationships/font" Target="fonts/OpenSansSemiBold-regular.fntdata"/><Relationship Id="rId21" Type="http://schemas.openxmlformats.org/officeDocument/2006/relationships/font" Target="fonts/RajdhaniSemiBold-bold.fntdata"/><Relationship Id="rId24" Type="http://schemas.openxmlformats.org/officeDocument/2006/relationships/font" Target="fonts/OpenSansSemiBold-italic.fntdata"/><Relationship Id="rId23"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ajdhaniMedium-regular.fntdata"/><Relationship Id="rId25" Type="http://schemas.openxmlformats.org/officeDocument/2006/relationships/font" Target="fonts/OpenSansSemiBold-boldItalic.fntdata"/><Relationship Id="rId28" Type="http://schemas.openxmlformats.org/officeDocument/2006/relationships/font" Target="fonts/Rajdhani-regular.fntdata"/><Relationship Id="rId27" Type="http://schemas.openxmlformats.org/officeDocument/2006/relationships/font" Target="fonts/Rajdhani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jdhani-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399"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97ea790c8_0_807:notes"/>
          <p:cNvSpPr/>
          <p:nvPr>
            <p:ph idx="2" type="sldImg"/>
          </p:nvPr>
        </p:nvSpPr>
        <p:spPr>
          <a:xfrm>
            <a:off x="572370" y="812520"/>
            <a:ext cx="6414600" cy="40089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97ea790c8_0_807: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797ea790c8_0_807:notes"/>
          <p:cNvSpPr txBox="1"/>
          <p:nvPr>
            <p:ph idx="12" type="sldNum"/>
          </p:nvPr>
        </p:nvSpPr>
        <p:spPr>
          <a:xfrm>
            <a:off x="4278960" y="10157400"/>
            <a:ext cx="3280800" cy="5343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c8e2a30e7_0_8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c8e2a30e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fc8e2a30e7_0_8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c8e2a30e7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c8e2a30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fc8e2a30e7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c8e2a30e7_0_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c8e2a30e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fc8e2a30e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c8e2a30e7_0_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c8e2a30e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fc8e2a30e7_0_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c8e2a30e7_0_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c8e2a30e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fc8e2a30e7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c8e2a30e7_0_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c8e2a30e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fc8e2a30e7_0_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c8e2a30e7_0_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fc8e2a30e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fc8e2a30e7_0_4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c8e2a30e7_0_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c8e2a30e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fc8e2a30e7_0_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2b47966c9_0_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2b47966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102b47966c9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2"/>
          <p:cNvSpPr txBox="1"/>
          <p:nvPr>
            <p:ph type="ctrTitle"/>
          </p:nvPr>
        </p:nvSpPr>
        <p:spPr>
          <a:xfrm>
            <a:off x="685800" y="1775355"/>
            <a:ext cx="7772400" cy="1224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Raleway"/>
              <a:buNone/>
              <a:defRPr b="1" i="0" sz="32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6" name="Google Shape;26;p2"/>
          <p:cNvSpPr txBox="1"/>
          <p:nvPr>
            <p:ph idx="1" type="subTitle"/>
          </p:nvPr>
        </p:nvSpPr>
        <p:spPr>
          <a:xfrm>
            <a:off x="1371600" y="3238500"/>
            <a:ext cx="6400800" cy="14604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560"/>
              </a:spcBef>
              <a:spcAft>
                <a:spcPts val="0"/>
              </a:spcAft>
              <a:buClr>
                <a:srgbClr val="888888"/>
              </a:buClr>
              <a:buSzPts val="1400"/>
              <a:buFont typeface="Arial"/>
              <a:buNone/>
              <a:defRPr b="0" i="0" sz="2800" u="none" cap="none" strike="noStrike">
                <a:solidFill>
                  <a:srgbClr val="888888"/>
                </a:solidFill>
                <a:latin typeface="Raleway"/>
                <a:ea typeface="Raleway"/>
                <a:cs typeface="Raleway"/>
                <a:sym typeface="Raleway"/>
              </a:defRPr>
            </a:lvl1pPr>
            <a:lvl2pPr indent="0" lvl="1" marL="4572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Raleway"/>
                <a:ea typeface="Raleway"/>
                <a:cs typeface="Raleway"/>
                <a:sym typeface="Raleway"/>
              </a:defRPr>
            </a:lvl2pPr>
            <a:lvl3pPr indent="0" lvl="2" marL="914400" marR="0" rtl="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Raleway"/>
                <a:ea typeface="Raleway"/>
                <a:cs typeface="Raleway"/>
                <a:sym typeface="Raleway"/>
              </a:defRPr>
            </a:lvl3pPr>
            <a:lvl4pPr indent="0" lvl="3" marL="1371600" marR="0" rtl="0" algn="ctr">
              <a:lnSpc>
                <a:spcPct val="100000"/>
              </a:lnSpc>
              <a:spcBef>
                <a:spcPts val="320"/>
              </a:spcBef>
              <a:spcAft>
                <a:spcPts val="0"/>
              </a:spcAft>
              <a:buClr>
                <a:srgbClr val="888888"/>
              </a:buClr>
              <a:buSzPts val="1400"/>
              <a:buFont typeface="Arial"/>
              <a:buNone/>
              <a:defRPr b="0" i="0" sz="1600" u="none" cap="none" strike="noStrike">
                <a:solidFill>
                  <a:srgbClr val="888888"/>
                </a:solidFill>
                <a:latin typeface="Raleway"/>
                <a:ea typeface="Raleway"/>
                <a:cs typeface="Raleway"/>
                <a:sym typeface="Raleway"/>
              </a:defRPr>
            </a:lvl4pPr>
            <a:lvl5pPr indent="0" lvl="4" marL="1828800" marR="0" rtl="0" algn="ctr">
              <a:lnSpc>
                <a:spcPct val="100000"/>
              </a:lnSpc>
              <a:spcBef>
                <a:spcPts val="320"/>
              </a:spcBef>
              <a:spcAft>
                <a:spcPts val="0"/>
              </a:spcAft>
              <a:buClr>
                <a:srgbClr val="888888"/>
              </a:buClr>
              <a:buSzPts val="1400"/>
              <a:buFont typeface="Arial"/>
              <a:buNone/>
              <a:defRPr b="0" i="0" sz="1600" u="none" cap="none" strike="noStrike">
                <a:solidFill>
                  <a:srgbClr val="888888"/>
                </a:solidFill>
                <a:latin typeface="Raleway"/>
                <a:ea typeface="Raleway"/>
                <a:cs typeface="Raleway"/>
                <a:sym typeface="Raleway"/>
              </a:defRPr>
            </a:lvl5pPr>
            <a:lvl6pPr indent="0" lvl="5" marL="22860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7" name="Google Shape;27;p2"/>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8" name="Google Shape;28;p2"/>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2"/>
          <p:cNvSpPr/>
          <p:nvPr/>
        </p:nvSpPr>
        <p:spPr>
          <a:xfrm>
            <a:off x="301037" y="553989"/>
            <a:ext cx="8541900" cy="37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without Title">
  <p:cSld name="Footer without Title">
    <p:spTree>
      <p:nvGrpSpPr>
        <p:cNvPr id="268" name="Shape 268"/>
        <p:cNvGrpSpPr/>
        <p:nvPr/>
      </p:nvGrpSpPr>
      <p:grpSpPr>
        <a:xfrm>
          <a:off x="0" y="0"/>
          <a:ext cx="0" cy="0"/>
          <a:chOff x="0" y="0"/>
          <a:chExt cx="0" cy="0"/>
        </a:xfrm>
      </p:grpSpPr>
      <p:sp>
        <p:nvSpPr>
          <p:cNvPr id="269" name="Google Shape;269;p11"/>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70" name="Google Shape;270;p11"/>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71" name="Google Shape;271;p11"/>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p11"/>
          <p:cNvSpPr/>
          <p:nvPr/>
        </p:nvSpPr>
        <p:spPr>
          <a:xfrm>
            <a:off x="0" y="-94496"/>
            <a:ext cx="9144000" cy="186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_Img">
  <p:cSld name="FullScreen_Img">
    <p:spTree>
      <p:nvGrpSpPr>
        <p:cNvPr id="273" name="Shape 273"/>
        <p:cNvGrpSpPr/>
        <p:nvPr/>
      </p:nvGrpSpPr>
      <p:grpSpPr>
        <a:xfrm>
          <a:off x="0" y="0"/>
          <a:ext cx="0" cy="0"/>
          <a:chOff x="0" y="0"/>
          <a:chExt cx="0" cy="0"/>
        </a:xfrm>
      </p:grpSpPr>
      <p:sp>
        <p:nvSpPr>
          <p:cNvPr id="274" name="Google Shape;274;p12"/>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75" name="Google Shape;275;p12"/>
          <p:cNvSpPr/>
          <p:nvPr/>
        </p:nvSpPr>
        <p:spPr>
          <a:xfrm>
            <a:off x="0" y="0"/>
            <a:ext cx="9144000" cy="571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12"/>
          <p:cNvSpPr/>
          <p:nvPr>
            <p:ph idx="2" type="pic"/>
          </p:nvPr>
        </p:nvSpPr>
        <p:spPr>
          <a:xfrm>
            <a:off x="0" y="0"/>
            <a:ext cx="9144000" cy="5715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80"/>
              </a:spcBef>
              <a:spcAft>
                <a:spcPts val="0"/>
              </a:spcAft>
              <a:buClr>
                <a:schemeClr val="dk1"/>
              </a:buClr>
              <a:buSzPts val="1400"/>
              <a:buFont typeface="Arial"/>
              <a:buNone/>
              <a:defRPr b="0" i="0" sz="2400" u="none" cap="none" strike="noStrike">
                <a:solidFill>
                  <a:schemeClr val="dk1"/>
                </a:solidFill>
                <a:latin typeface="Raleway"/>
                <a:ea typeface="Raleway"/>
                <a:cs typeface="Raleway"/>
                <a:sym typeface="Raleway"/>
              </a:defRPr>
            </a:lvl1pPr>
            <a:lvl2pPr indent="-158750" lvl="1" marL="74295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aleway"/>
                <a:ea typeface="Raleway"/>
                <a:cs typeface="Raleway"/>
                <a:sym typeface="Raleway"/>
              </a:defRPr>
            </a:lvl2pPr>
            <a:lvl3pPr indent="-114300" lvl="2" marL="1143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aleway"/>
                <a:ea typeface="Raleway"/>
                <a:cs typeface="Raleway"/>
                <a:sym typeface="Raleway"/>
              </a:defRPr>
            </a:lvl3pPr>
            <a:lvl4pPr indent="-127000" lvl="3" marL="1600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4pPr>
            <a:lvl5pPr indent="-127000" lvl="4" marL="2057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ción profes">
  <p:cSld name="CUSTOM_4">
    <p:spTree>
      <p:nvGrpSpPr>
        <p:cNvPr id="279" name="Shape 279"/>
        <p:cNvGrpSpPr/>
        <p:nvPr/>
      </p:nvGrpSpPr>
      <p:grpSpPr>
        <a:xfrm>
          <a:off x="0" y="0"/>
          <a:ext cx="0" cy="0"/>
          <a:chOff x="0" y="0"/>
          <a:chExt cx="0" cy="0"/>
        </a:xfrm>
      </p:grpSpPr>
      <p:pic>
        <p:nvPicPr>
          <p:cNvPr id="280" name="Google Shape;280;p14"/>
          <p:cNvPicPr preferRelativeResize="0"/>
          <p:nvPr/>
        </p:nvPicPr>
        <p:blipFill>
          <a:blip r:embed="rId2">
            <a:alphaModFix/>
          </a:blip>
          <a:stretch>
            <a:fillRect/>
          </a:stretch>
        </p:blipFill>
        <p:spPr>
          <a:xfrm>
            <a:off x="0" y="0"/>
            <a:ext cx="9143997" cy="5715001"/>
          </a:xfrm>
          <a:prstGeom prst="rect">
            <a:avLst/>
          </a:prstGeom>
          <a:noFill/>
          <a:ln>
            <a:noFill/>
          </a:ln>
        </p:spPr>
      </p:pic>
      <p:sp>
        <p:nvSpPr>
          <p:cNvPr id="281" name="Google Shape;281;p14"/>
          <p:cNvSpPr txBox="1"/>
          <p:nvPr>
            <p:ph type="title"/>
          </p:nvPr>
        </p:nvSpPr>
        <p:spPr>
          <a:xfrm>
            <a:off x="4426150" y="1679694"/>
            <a:ext cx="2483400" cy="104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800">
                <a:solidFill>
                  <a:srgbClr val="CB1E40"/>
                </a:solidFill>
                <a:latin typeface="Rajdhani"/>
                <a:ea typeface="Rajdhani"/>
                <a:cs typeface="Rajdhani"/>
                <a:sym typeface="Rajdhani"/>
              </a:defRPr>
            </a:lvl1pPr>
            <a:lvl2pPr lvl="1" rtl="0">
              <a:spcBef>
                <a:spcPts val="0"/>
              </a:spcBef>
              <a:spcAft>
                <a:spcPts val="0"/>
              </a:spcAft>
              <a:buNone/>
              <a:defRPr b="1" sz="4800">
                <a:solidFill>
                  <a:srgbClr val="CB1E40"/>
                </a:solidFill>
                <a:latin typeface="Rajdhani"/>
                <a:ea typeface="Rajdhani"/>
                <a:cs typeface="Rajdhani"/>
                <a:sym typeface="Rajdhani"/>
              </a:defRPr>
            </a:lvl2pPr>
            <a:lvl3pPr lvl="2" rtl="0">
              <a:spcBef>
                <a:spcPts val="0"/>
              </a:spcBef>
              <a:spcAft>
                <a:spcPts val="0"/>
              </a:spcAft>
              <a:buNone/>
              <a:defRPr b="1" sz="4800">
                <a:solidFill>
                  <a:srgbClr val="CB1E40"/>
                </a:solidFill>
                <a:latin typeface="Rajdhani"/>
                <a:ea typeface="Rajdhani"/>
                <a:cs typeface="Rajdhani"/>
                <a:sym typeface="Rajdhani"/>
              </a:defRPr>
            </a:lvl3pPr>
            <a:lvl4pPr lvl="3" rtl="0">
              <a:spcBef>
                <a:spcPts val="0"/>
              </a:spcBef>
              <a:spcAft>
                <a:spcPts val="0"/>
              </a:spcAft>
              <a:buNone/>
              <a:defRPr b="1" sz="4800">
                <a:solidFill>
                  <a:srgbClr val="CB1E40"/>
                </a:solidFill>
                <a:latin typeface="Rajdhani"/>
                <a:ea typeface="Rajdhani"/>
                <a:cs typeface="Rajdhani"/>
                <a:sym typeface="Rajdhani"/>
              </a:defRPr>
            </a:lvl4pPr>
            <a:lvl5pPr lvl="4" rtl="0">
              <a:spcBef>
                <a:spcPts val="0"/>
              </a:spcBef>
              <a:spcAft>
                <a:spcPts val="0"/>
              </a:spcAft>
              <a:buNone/>
              <a:defRPr b="1" sz="4800">
                <a:solidFill>
                  <a:srgbClr val="CB1E40"/>
                </a:solidFill>
                <a:latin typeface="Rajdhani"/>
                <a:ea typeface="Rajdhani"/>
                <a:cs typeface="Rajdhani"/>
                <a:sym typeface="Rajdhani"/>
              </a:defRPr>
            </a:lvl5pPr>
            <a:lvl6pPr lvl="5" rtl="0">
              <a:spcBef>
                <a:spcPts val="0"/>
              </a:spcBef>
              <a:spcAft>
                <a:spcPts val="0"/>
              </a:spcAft>
              <a:buNone/>
              <a:defRPr b="1" sz="4800">
                <a:solidFill>
                  <a:srgbClr val="CB1E40"/>
                </a:solidFill>
                <a:latin typeface="Rajdhani"/>
                <a:ea typeface="Rajdhani"/>
                <a:cs typeface="Rajdhani"/>
                <a:sym typeface="Rajdhani"/>
              </a:defRPr>
            </a:lvl6pPr>
            <a:lvl7pPr lvl="6" rtl="0">
              <a:spcBef>
                <a:spcPts val="0"/>
              </a:spcBef>
              <a:spcAft>
                <a:spcPts val="0"/>
              </a:spcAft>
              <a:buNone/>
              <a:defRPr b="1" sz="4800">
                <a:solidFill>
                  <a:srgbClr val="CB1E40"/>
                </a:solidFill>
                <a:latin typeface="Rajdhani"/>
                <a:ea typeface="Rajdhani"/>
                <a:cs typeface="Rajdhani"/>
                <a:sym typeface="Rajdhani"/>
              </a:defRPr>
            </a:lvl7pPr>
            <a:lvl8pPr lvl="7" rtl="0">
              <a:spcBef>
                <a:spcPts val="0"/>
              </a:spcBef>
              <a:spcAft>
                <a:spcPts val="0"/>
              </a:spcAft>
              <a:buNone/>
              <a:defRPr b="1" sz="4800">
                <a:solidFill>
                  <a:srgbClr val="CB1E40"/>
                </a:solidFill>
                <a:latin typeface="Rajdhani"/>
                <a:ea typeface="Rajdhani"/>
                <a:cs typeface="Rajdhani"/>
                <a:sym typeface="Rajdhani"/>
              </a:defRPr>
            </a:lvl8pPr>
            <a:lvl9pPr lvl="8" rtl="0">
              <a:spcBef>
                <a:spcPts val="0"/>
              </a:spcBef>
              <a:spcAft>
                <a:spcPts val="0"/>
              </a:spcAft>
              <a:buNone/>
              <a:defRPr b="1" sz="4800">
                <a:solidFill>
                  <a:srgbClr val="CB1E40"/>
                </a:solidFill>
                <a:latin typeface="Rajdhani"/>
                <a:ea typeface="Rajdhani"/>
                <a:cs typeface="Rajdhani"/>
                <a:sym typeface="Rajdhani"/>
              </a:defRPr>
            </a:lvl9pPr>
          </a:lstStyle>
          <a:p/>
        </p:txBody>
      </p:sp>
      <p:sp>
        <p:nvSpPr>
          <p:cNvPr id="282" name="Google Shape;282;p14"/>
          <p:cNvSpPr/>
          <p:nvPr/>
        </p:nvSpPr>
        <p:spPr>
          <a:xfrm>
            <a:off x="4502349" y="3598118"/>
            <a:ext cx="590119" cy="877371"/>
          </a:xfrm>
          <a:custGeom>
            <a:rect b="b" l="l" r="r" t="t"/>
            <a:pathLst>
              <a:path extrusionOk="0" h="452253" w="338177">
                <a:moveTo>
                  <a:pt x="299970" y="0"/>
                </a:moveTo>
                <a:lnTo>
                  <a:pt x="38208" y="0"/>
                </a:lnTo>
                <a:cubicBezTo>
                  <a:pt x="17188" y="0"/>
                  <a:pt x="0" y="17188"/>
                  <a:pt x="0" y="38208"/>
                </a:cubicBezTo>
                <a:lnTo>
                  <a:pt x="0" y="414046"/>
                </a:lnTo>
                <a:cubicBezTo>
                  <a:pt x="0" y="435065"/>
                  <a:pt x="17188" y="452253"/>
                  <a:pt x="38208" y="452253"/>
                </a:cubicBezTo>
                <a:lnTo>
                  <a:pt x="299970" y="452253"/>
                </a:lnTo>
                <a:cubicBezTo>
                  <a:pt x="320989" y="452253"/>
                  <a:pt x="338177" y="435065"/>
                  <a:pt x="338177" y="414046"/>
                </a:cubicBezTo>
                <a:lnTo>
                  <a:pt x="338177" y="38208"/>
                </a:lnTo>
                <a:cubicBezTo>
                  <a:pt x="338068" y="17188"/>
                  <a:pt x="320880" y="0"/>
                  <a:pt x="299970" y="0"/>
                </a:cubicBezTo>
                <a:moveTo>
                  <a:pt x="170676" y="85393"/>
                </a:moveTo>
                <a:cubicBezTo>
                  <a:pt x="195199" y="85393"/>
                  <a:pt x="215015" y="105318"/>
                  <a:pt x="215015" y="129841"/>
                </a:cubicBezTo>
                <a:cubicBezTo>
                  <a:pt x="215015" y="154364"/>
                  <a:pt x="195090" y="174179"/>
                  <a:pt x="170676" y="174179"/>
                </a:cubicBezTo>
                <a:cubicBezTo>
                  <a:pt x="146153" y="174179"/>
                  <a:pt x="126337" y="154254"/>
                  <a:pt x="126337" y="129841"/>
                </a:cubicBezTo>
                <a:cubicBezTo>
                  <a:pt x="126228" y="105318"/>
                  <a:pt x="146153" y="85393"/>
                  <a:pt x="170676" y="85393"/>
                </a:cubicBezTo>
                <a:moveTo>
                  <a:pt x="92509" y="238114"/>
                </a:moveTo>
                <a:cubicBezTo>
                  <a:pt x="92509" y="211840"/>
                  <a:pt x="113748" y="190601"/>
                  <a:pt x="140022" y="190601"/>
                </a:cubicBezTo>
                <a:lnTo>
                  <a:pt x="199250" y="190601"/>
                </a:lnTo>
                <a:cubicBezTo>
                  <a:pt x="226072" y="190601"/>
                  <a:pt x="247858" y="212387"/>
                  <a:pt x="247858" y="239209"/>
                </a:cubicBezTo>
                <a:lnTo>
                  <a:pt x="247858" y="248734"/>
                </a:lnTo>
                <a:cubicBezTo>
                  <a:pt x="247858" y="254755"/>
                  <a:pt x="243041" y="259572"/>
                  <a:pt x="237020" y="259572"/>
                </a:cubicBezTo>
                <a:lnTo>
                  <a:pt x="103347" y="259572"/>
                </a:lnTo>
                <a:cubicBezTo>
                  <a:pt x="97326" y="259572"/>
                  <a:pt x="92509" y="254646"/>
                  <a:pt x="92509" y="248734"/>
                </a:cubicBezTo>
                <a:lnTo>
                  <a:pt x="92509" y="238114"/>
                </a:lnTo>
                <a:close/>
                <a:moveTo>
                  <a:pt x="270411" y="376385"/>
                </a:moveTo>
                <a:cubicBezTo>
                  <a:pt x="270411" y="382516"/>
                  <a:pt x="265484" y="387442"/>
                  <a:pt x="259353" y="387442"/>
                </a:cubicBezTo>
                <a:lnTo>
                  <a:pt x="74554" y="387442"/>
                </a:lnTo>
                <a:cubicBezTo>
                  <a:pt x="68533" y="387442"/>
                  <a:pt x="63497" y="382516"/>
                  <a:pt x="63497" y="376385"/>
                </a:cubicBezTo>
                <a:lnTo>
                  <a:pt x="63497" y="374962"/>
                </a:lnTo>
                <a:cubicBezTo>
                  <a:pt x="63497" y="368941"/>
                  <a:pt x="68424" y="363905"/>
                  <a:pt x="74554" y="363905"/>
                </a:cubicBezTo>
                <a:lnTo>
                  <a:pt x="259463" y="363905"/>
                </a:lnTo>
                <a:cubicBezTo>
                  <a:pt x="265484" y="363905"/>
                  <a:pt x="270520" y="368831"/>
                  <a:pt x="270520" y="374962"/>
                </a:cubicBezTo>
                <a:lnTo>
                  <a:pt x="270520" y="376385"/>
                </a:lnTo>
                <a:close/>
                <a:moveTo>
                  <a:pt x="270411" y="325478"/>
                </a:moveTo>
                <a:cubicBezTo>
                  <a:pt x="270411" y="331499"/>
                  <a:pt x="265484" y="336535"/>
                  <a:pt x="259353" y="336535"/>
                </a:cubicBezTo>
                <a:lnTo>
                  <a:pt x="74554" y="336535"/>
                </a:lnTo>
                <a:cubicBezTo>
                  <a:pt x="68533" y="336535"/>
                  <a:pt x="63497" y="331609"/>
                  <a:pt x="63497" y="325478"/>
                </a:cubicBezTo>
                <a:lnTo>
                  <a:pt x="63497" y="324055"/>
                </a:lnTo>
                <a:cubicBezTo>
                  <a:pt x="63497" y="318033"/>
                  <a:pt x="68424" y="312997"/>
                  <a:pt x="74554" y="312997"/>
                </a:cubicBezTo>
                <a:lnTo>
                  <a:pt x="259463" y="312997"/>
                </a:lnTo>
                <a:cubicBezTo>
                  <a:pt x="265484" y="312997"/>
                  <a:pt x="270520" y="317924"/>
                  <a:pt x="270520" y="324055"/>
                </a:cubicBezTo>
                <a:lnTo>
                  <a:pt x="270520" y="32547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4"/>
          <p:cNvSpPr txBox="1"/>
          <p:nvPr>
            <p:ph idx="2" type="title"/>
          </p:nvPr>
        </p:nvSpPr>
        <p:spPr>
          <a:xfrm>
            <a:off x="6331150" y="1679694"/>
            <a:ext cx="2483400" cy="104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800">
                <a:solidFill>
                  <a:srgbClr val="33383C"/>
                </a:solidFill>
                <a:latin typeface="Rajdhani"/>
                <a:ea typeface="Rajdhani"/>
                <a:cs typeface="Rajdhani"/>
                <a:sym typeface="Rajdhani"/>
              </a:defRPr>
            </a:lvl1pPr>
            <a:lvl2pPr lvl="1" rtl="0">
              <a:spcBef>
                <a:spcPts val="0"/>
              </a:spcBef>
              <a:spcAft>
                <a:spcPts val="0"/>
              </a:spcAft>
              <a:buNone/>
              <a:defRPr b="1" sz="4800">
                <a:solidFill>
                  <a:srgbClr val="33383C"/>
                </a:solidFill>
                <a:latin typeface="Rajdhani"/>
                <a:ea typeface="Rajdhani"/>
                <a:cs typeface="Rajdhani"/>
                <a:sym typeface="Rajdhani"/>
              </a:defRPr>
            </a:lvl2pPr>
            <a:lvl3pPr lvl="2" rtl="0">
              <a:spcBef>
                <a:spcPts val="0"/>
              </a:spcBef>
              <a:spcAft>
                <a:spcPts val="0"/>
              </a:spcAft>
              <a:buNone/>
              <a:defRPr b="1" sz="4800">
                <a:solidFill>
                  <a:srgbClr val="33383C"/>
                </a:solidFill>
                <a:latin typeface="Rajdhani"/>
                <a:ea typeface="Rajdhani"/>
                <a:cs typeface="Rajdhani"/>
                <a:sym typeface="Rajdhani"/>
              </a:defRPr>
            </a:lvl3pPr>
            <a:lvl4pPr lvl="3" rtl="0">
              <a:spcBef>
                <a:spcPts val="0"/>
              </a:spcBef>
              <a:spcAft>
                <a:spcPts val="0"/>
              </a:spcAft>
              <a:buNone/>
              <a:defRPr b="1" sz="4800">
                <a:solidFill>
                  <a:srgbClr val="33383C"/>
                </a:solidFill>
                <a:latin typeface="Rajdhani"/>
                <a:ea typeface="Rajdhani"/>
                <a:cs typeface="Rajdhani"/>
                <a:sym typeface="Rajdhani"/>
              </a:defRPr>
            </a:lvl4pPr>
            <a:lvl5pPr lvl="4" rtl="0">
              <a:spcBef>
                <a:spcPts val="0"/>
              </a:spcBef>
              <a:spcAft>
                <a:spcPts val="0"/>
              </a:spcAft>
              <a:buNone/>
              <a:defRPr b="1" sz="4800">
                <a:solidFill>
                  <a:srgbClr val="33383C"/>
                </a:solidFill>
                <a:latin typeface="Rajdhani"/>
                <a:ea typeface="Rajdhani"/>
                <a:cs typeface="Rajdhani"/>
                <a:sym typeface="Rajdhani"/>
              </a:defRPr>
            </a:lvl5pPr>
            <a:lvl6pPr lvl="5" rtl="0">
              <a:spcBef>
                <a:spcPts val="0"/>
              </a:spcBef>
              <a:spcAft>
                <a:spcPts val="0"/>
              </a:spcAft>
              <a:buNone/>
              <a:defRPr b="1" sz="4800">
                <a:solidFill>
                  <a:srgbClr val="33383C"/>
                </a:solidFill>
                <a:latin typeface="Rajdhani"/>
                <a:ea typeface="Rajdhani"/>
                <a:cs typeface="Rajdhani"/>
                <a:sym typeface="Rajdhani"/>
              </a:defRPr>
            </a:lvl6pPr>
            <a:lvl7pPr lvl="6" rtl="0">
              <a:spcBef>
                <a:spcPts val="0"/>
              </a:spcBef>
              <a:spcAft>
                <a:spcPts val="0"/>
              </a:spcAft>
              <a:buNone/>
              <a:defRPr b="1" sz="4800">
                <a:solidFill>
                  <a:srgbClr val="33383C"/>
                </a:solidFill>
                <a:latin typeface="Rajdhani"/>
                <a:ea typeface="Rajdhani"/>
                <a:cs typeface="Rajdhani"/>
                <a:sym typeface="Rajdhani"/>
              </a:defRPr>
            </a:lvl7pPr>
            <a:lvl8pPr lvl="7" rtl="0">
              <a:spcBef>
                <a:spcPts val="0"/>
              </a:spcBef>
              <a:spcAft>
                <a:spcPts val="0"/>
              </a:spcAft>
              <a:buNone/>
              <a:defRPr b="1" sz="4800">
                <a:solidFill>
                  <a:srgbClr val="33383C"/>
                </a:solidFill>
                <a:latin typeface="Rajdhani"/>
                <a:ea typeface="Rajdhani"/>
                <a:cs typeface="Rajdhani"/>
                <a:sym typeface="Rajdhani"/>
              </a:defRPr>
            </a:lvl8pPr>
            <a:lvl9pPr lvl="8" rtl="0">
              <a:spcBef>
                <a:spcPts val="0"/>
              </a:spcBef>
              <a:spcAft>
                <a:spcPts val="0"/>
              </a:spcAft>
              <a:buNone/>
              <a:defRPr b="1" sz="4800">
                <a:solidFill>
                  <a:srgbClr val="33383C"/>
                </a:solidFill>
                <a:latin typeface="Rajdhani"/>
                <a:ea typeface="Rajdhani"/>
                <a:cs typeface="Rajdhani"/>
                <a:sym typeface="Rajdhani"/>
              </a:defRPr>
            </a:lvl9pPr>
          </a:lstStyle>
          <a:p/>
        </p:txBody>
      </p:sp>
      <p:sp>
        <p:nvSpPr>
          <p:cNvPr id="284" name="Google Shape;284;p14"/>
          <p:cNvSpPr txBox="1"/>
          <p:nvPr>
            <p:ph idx="1" type="subTitle"/>
          </p:nvPr>
        </p:nvSpPr>
        <p:spPr>
          <a:xfrm>
            <a:off x="4426150" y="2518306"/>
            <a:ext cx="3931200" cy="45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33383C"/>
                </a:solidFill>
                <a:latin typeface="Rajdhani"/>
                <a:ea typeface="Rajdhani"/>
                <a:cs typeface="Rajdhani"/>
                <a:sym typeface="Rajdhani"/>
              </a:defRPr>
            </a:lvl1pPr>
            <a:lvl2pPr lvl="1" rtl="0">
              <a:spcBef>
                <a:spcPts val="0"/>
              </a:spcBef>
              <a:spcAft>
                <a:spcPts val="0"/>
              </a:spcAft>
              <a:buNone/>
              <a:defRPr b="1" sz="1600">
                <a:solidFill>
                  <a:srgbClr val="33383C"/>
                </a:solidFill>
              </a:defRPr>
            </a:lvl2pPr>
            <a:lvl3pPr lvl="2" rtl="0">
              <a:spcBef>
                <a:spcPts val="0"/>
              </a:spcBef>
              <a:spcAft>
                <a:spcPts val="0"/>
              </a:spcAft>
              <a:buNone/>
              <a:defRPr b="1" sz="1600">
                <a:solidFill>
                  <a:srgbClr val="33383C"/>
                </a:solidFill>
              </a:defRPr>
            </a:lvl3pPr>
            <a:lvl4pPr lvl="3" rtl="0">
              <a:spcBef>
                <a:spcPts val="0"/>
              </a:spcBef>
              <a:spcAft>
                <a:spcPts val="0"/>
              </a:spcAft>
              <a:buNone/>
              <a:defRPr b="1" sz="1600">
                <a:solidFill>
                  <a:srgbClr val="33383C"/>
                </a:solidFill>
              </a:defRPr>
            </a:lvl4pPr>
            <a:lvl5pPr lvl="4" rtl="0">
              <a:spcBef>
                <a:spcPts val="0"/>
              </a:spcBef>
              <a:spcAft>
                <a:spcPts val="0"/>
              </a:spcAft>
              <a:buNone/>
              <a:defRPr b="1" sz="1600">
                <a:solidFill>
                  <a:srgbClr val="33383C"/>
                </a:solidFill>
              </a:defRPr>
            </a:lvl5pPr>
            <a:lvl6pPr lvl="5" rtl="0">
              <a:spcBef>
                <a:spcPts val="0"/>
              </a:spcBef>
              <a:spcAft>
                <a:spcPts val="0"/>
              </a:spcAft>
              <a:buNone/>
              <a:defRPr b="1" sz="1600">
                <a:solidFill>
                  <a:srgbClr val="33383C"/>
                </a:solidFill>
              </a:defRPr>
            </a:lvl6pPr>
            <a:lvl7pPr lvl="6" rtl="0">
              <a:spcBef>
                <a:spcPts val="0"/>
              </a:spcBef>
              <a:spcAft>
                <a:spcPts val="0"/>
              </a:spcAft>
              <a:buNone/>
              <a:defRPr b="1" sz="1600">
                <a:solidFill>
                  <a:srgbClr val="33383C"/>
                </a:solidFill>
              </a:defRPr>
            </a:lvl7pPr>
            <a:lvl8pPr lvl="7" rtl="0">
              <a:spcBef>
                <a:spcPts val="0"/>
              </a:spcBef>
              <a:spcAft>
                <a:spcPts val="0"/>
              </a:spcAft>
              <a:buNone/>
              <a:defRPr b="1" sz="1600">
                <a:solidFill>
                  <a:srgbClr val="33383C"/>
                </a:solidFill>
              </a:defRPr>
            </a:lvl8pPr>
            <a:lvl9pPr lvl="8" rtl="0">
              <a:spcBef>
                <a:spcPts val="0"/>
              </a:spcBef>
              <a:spcAft>
                <a:spcPts val="0"/>
              </a:spcAft>
              <a:buNone/>
              <a:defRPr b="1" sz="1600">
                <a:solidFill>
                  <a:srgbClr val="33383C"/>
                </a:solidFill>
              </a:defRPr>
            </a:lvl9pPr>
          </a:lstStyle>
          <a:p/>
        </p:txBody>
      </p:sp>
      <p:sp>
        <p:nvSpPr>
          <p:cNvPr id="285" name="Google Shape;285;p14"/>
          <p:cNvSpPr txBox="1"/>
          <p:nvPr>
            <p:ph idx="3" type="subTitle"/>
          </p:nvPr>
        </p:nvSpPr>
        <p:spPr>
          <a:xfrm>
            <a:off x="4426150" y="2772306"/>
            <a:ext cx="3931200" cy="45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CB1E40"/>
                </a:solidFill>
                <a:latin typeface="Rajdhani"/>
                <a:ea typeface="Rajdhani"/>
                <a:cs typeface="Rajdhani"/>
                <a:sym typeface="Rajdhani"/>
              </a:defRPr>
            </a:lvl1pPr>
            <a:lvl2pPr lvl="1" rtl="0">
              <a:spcBef>
                <a:spcPts val="0"/>
              </a:spcBef>
              <a:spcAft>
                <a:spcPts val="0"/>
              </a:spcAft>
              <a:buNone/>
              <a:defRPr b="1" sz="1600">
                <a:solidFill>
                  <a:srgbClr val="CB1E40"/>
                </a:solidFill>
              </a:defRPr>
            </a:lvl2pPr>
            <a:lvl3pPr lvl="2" rtl="0">
              <a:spcBef>
                <a:spcPts val="0"/>
              </a:spcBef>
              <a:spcAft>
                <a:spcPts val="0"/>
              </a:spcAft>
              <a:buNone/>
              <a:defRPr b="1" sz="1600">
                <a:solidFill>
                  <a:srgbClr val="CB1E40"/>
                </a:solidFill>
              </a:defRPr>
            </a:lvl3pPr>
            <a:lvl4pPr lvl="3" rtl="0">
              <a:spcBef>
                <a:spcPts val="0"/>
              </a:spcBef>
              <a:spcAft>
                <a:spcPts val="0"/>
              </a:spcAft>
              <a:buNone/>
              <a:defRPr b="1" sz="1600">
                <a:solidFill>
                  <a:srgbClr val="CB1E40"/>
                </a:solidFill>
              </a:defRPr>
            </a:lvl4pPr>
            <a:lvl5pPr lvl="4" rtl="0">
              <a:spcBef>
                <a:spcPts val="0"/>
              </a:spcBef>
              <a:spcAft>
                <a:spcPts val="0"/>
              </a:spcAft>
              <a:buNone/>
              <a:defRPr b="1" sz="1600">
                <a:solidFill>
                  <a:srgbClr val="CB1E40"/>
                </a:solidFill>
              </a:defRPr>
            </a:lvl5pPr>
            <a:lvl6pPr lvl="5" rtl="0">
              <a:spcBef>
                <a:spcPts val="0"/>
              </a:spcBef>
              <a:spcAft>
                <a:spcPts val="0"/>
              </a:spcAft>
              <a:buNone/>
              <a:defRPr b="1" sz="1600">
                <a:solidFill>
                  <a:srgbClr val="CB1E40"/>
                </a:solidFill>
              </a:defRPr>
            </a:lvl6pPr>
            <a:lvl7pPr lvl="6" rtl="0">
              <a:spcBef>
                <a:spcPts val="0"/>
              </a:spcBef>
              <a:spcAft>
                <a:spcPts val="0"/>
              </a:spcAft>
              <a:buNone/>
              <a:defRPr b="1" sz="1600">
                <a:solidFill>
                  <a:srgbClr val="CB1E40"/>
                </a:solidFill>
              </a:defRPr>
            </a:lvl7pPr>
            <a:lvl8pPr lvl="7" rtl="0">
              <a:spcBef>
                <a:spcPts val="0"/>
              </a:spcBef>
              <a:spcAft>
                <a:spcPts val="0"/>
              </a:spcAft>
              <a:buNone/>
              <a:defRPr b="1" sz="1600">
                <a:solidFill>
                  <a:srgbClr val="CB1E40"/>
                </a:solidFill>
              </a:defRPr>
            </a:lvl8pPr>
            <a:lvl9pPr lvl="8" rtl="0">
              <a:spcBef>
                <a:spcPts val="0"/>
              </a:spcBef>
              <a:spcAft>
                <a:spcPts val="0"/>
              </a:spcAft>
              <a:buNone/>
              <a:defRPr b="1" sz="1600">
                <a:solidFill>
                  <a:srgbClr val="CB1E40"/>
                </a:solidFill>
              </a:defRPr>
            </a:lvl9pPr>
          </a:lstStyle>
          <a:p/>
        </p:txBody>
      </p:sp>
      <p:sp>
        <p:nvSpPr>
          <p:cNvPr id="286" name="Google Shape;286;p14"/>
          <p:cNvSpPr txBox="1"/>
          <p:nvPr>
            <p:ph idx="4" type="subTitle"/>
          </p:nvPr>
        </p:nvSpPr>
        <p:spPr>
          <a:xfrm>
            <a:off x="5138525" y="3492417"/>
            <a:ext cx="3675900" cy="12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33383C"/>
                </a:solidFill>
                <a:latin typeface="Rajdhani"/>
                <a:ea typeface="Rajdhani"/>
                <a:cs typeface="Rajdhani"/>
                <a:sym typeface="Rajdhani"/>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niversity">
  <p:cSld name="Portada University">
    <p:spTree>
      <p:nvGrpSpPr>
        <p:cNvPr id="287" name="Shape 287"/>
        <p:cNvGrpSpPr/>
        <p:nvPr/>
      </p:nvGrpSpPr>
      <p:grpSpPr>
        <a:xfrm>
          <a:off x="0" y="0"/>
          <a:ext cx="0" cy="0"/>
          <a:chOff x="0" y="0"/>
          <a:chExt cx="0" cy="0"/>
        </a:xfrm>
      </p:grpSpPr>
      <p:sp>
        <p:nvSpPr>
          <p:cNvPr id="288" name="Google Shape;288;p15"/>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89" name="Google Shape;289;p15"/>
          <p:cNvGrpSpPr/>
          <p:nvPr/>
        </p:nvGrpSpPr>
        <p:grpSpPr>
          <a:xfrm>
            <a:off x="445593" y="2223645"/>
            <a:ext cx="2196917" cy="575392"/>
            <a:chOff x="363193" y="1700338"/>
            <a:chExt cx="2196917" cy="517858"/>
          </a:xfrm>
        </p:grpSpPr>
        <p:sp>
          <p:nvSpPr>
            <p:cNvPr id="290" name="Google Shape;290;p15"/>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1" name="Google Shape;291;p15"/>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2" name="Google Shape;292;p15"/>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3" name="Google Shape;293;p15"/>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4" name="Google Shape;294;p15"/>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5" name="Google Shape;295;p15"/>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6" name="Google Shape;296;p15"/>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7" name="Google Shape;297;p15"/>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8" name="Google Shape;298;p15"/>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9" name="Google Shape;299;p15"/>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0" name="Google Shape;300;p15"/>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1" name="Google Shape;301;p15"/>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2" name="Google Shape;302;p15"/>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3" name="Google Shape;303;p15"/>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4" name="Google Shape;304;p15"/>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5" name="Google Shape;305;p15"/>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6" name="Google Shape;306;p15"/>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7" name="Google Shape;307;p15"/>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8" name="Google Shape;308;p15"/>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9" name="Google Shape;309;p15"/>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0" name="Google Shape;310;p15"/>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1" name="Google Shape;311;p15"/>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2" name="Google Shape;312;p15"/>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3" name="Google Shape;313;p15"/>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4" name="Google Shape;314;p15"/>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5" name="Google Shape;315;p15"/>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6" name="Google Shape;316;p15"/>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17" name="Google Shape;317;p15"/>
          <p:cNvSpPr/>
          <p:nvPr/>
        </p:nvSpPr>
        <p:spPr>
          <a:xfrm>
            <a:off x="7387164" y="470991"/>
            <a:ext cx="1287793" cy="857673"/>
          </a:xfrm>
          <a:custGeom>
            <a:rect b="b" l="l" r="r" t="t"/>
            <a:pathLst>
              <a:path extrusionOk="0" h="772678" w="1287793">
                <a:moveTo>
                  <a:pt x="1252227" y="179501"/>
                </a:moveTo>
                <a:lnTo>
                  <a:pt x="690948" y="7046"/>
                </a:lnTo>
                <a:cubicBezTo>
                  <a:pt x="660360" y="-2349"/>
                  <a:pt x="627370" y="-2349"/>
                  <a:pt x="596782" y="7046"/>
                </a:cubicBezTo>
                <a:lnTo>
                  <a:pt x="35503" y="179501"/>
                </a:lnTo>
                <a:cubicBezTo>
                  <a:pt x="-11834" y="194066"/>
                  <a:pt x="-11834" y="256698"/>
                  <a:pt x="35503" y="271263"/>
                </a:cubicBezTo>
                <a:lnTo>
                  <a:pt x="133383" y="301341"/>
                </a:lnTo>
                <a:cubicBezTo>
                  <a:pt x="111899" y="327850"/>
                  <a:pt x="98717" y="360258"/>
                  <a:pt x="97406" y="395725"/>
                </a:cubicBezTo>
                <a:cubicBezTo>
                  <a:pt x="78034" y="406867"/>
                  <a:pt x="64416" y="426895"/>
                  <a:pt x="64416" y="450782"/>
                </a:cubicBezTo>
                <a:cubicBezTo>
                  <a:pt x="64416" y="472484"/>
                  <a:pt x="75850" y="490691"/>
                  <a:pt x="92308" y="502416"/>
                </a:cubicBezTo>
                <a:lnTo>
                  <a:pt x="40965" y="733570"/>
                </a:lnTo>
                <a:cubicBezTo>
                  <a:pt x="36377" y="753597"/>
                  <a:pt x="51671" y="772678"/>
                  <a:pt x="72281" y="772678"/>
                </a:cubicBezTo>
                <a:lnTo>
                  <a:pt x="185163" y="772678"/>
                </a:lnTo>
                <a:cubicBezTo>
                  <a:pt x="205773" y="772678"/>
                  <a:pt x="221067" y="753597"/>
                  <a:pt x="216624" y="733497"/>
                </a:cubicBezTo>
                <a:lnTo>
                  <a:pt x="165281" y="502344"/>
                </a:lnTo>
                <a:cubicBezTo>
                  <a:pt x="181740" y="490691"/>
                  <a:pt x="193174" y="472412"/>
                  <a:pt x="193174" y="450709"/>
                </a:cubicBezTo>
                <a:cubicBezTo>
                  <a:pt x="193174" y="427404"/>
                  <a:pt x="180138" y="407960"/>
                  <a:pt x="161640" y="396671"/>
                </a:cubicBezTo>
                <a:cubicBezTo>
                  <a:pt x="163169" y="366448"/>
                  <a:pt x="178609" y="339721"/>
                  <a:pt x="203297" y="322752"/>
                </a:cubicBezTo>
                <a:lnTo>
                  <a:pt x="596855" y="443645"/>
                </a:lnTo>
                <a:cubicBezTo>
                  <a:pt x="615062" y="449253"/>
                  <a:pt x="650092" y="456244"/>
                  <a:pt x="691021" y="443645"/>
                </a:cubicBezTo>
                <a:lnTo>
                  <a:pt x="1252300" y="271190"/>
                </a:lnTo>
                <a:cubicBezTo>
                  <a:pt x="1299637" y="256698"/>
                  <a:pt x="1299637" y="194066"/>
                  <a:pt x="1252227" y="179501"/>
                </a:cubicBezTo>
                <a:lnTo>
                  <a:pt x="1252227" y="179501"/>
                </a:lnTo>
                <a:close/>
                <a:moveTo>
                  <a:pt x="709810" y="505257"/>
                </a:moveTo>
                <a:cubicBezTo>
                  <a:pt x="652422" y="522881"/>
                  <a:pt x="603482" y="513122"/>
                  <a:pt x="577847" y="505257"/>
                </a:cubicBezTo>
                <a:lnTo>
                  <a:pt x="286029" y="415606"/>
                </a:lnTo>
                <a:lnTo>
                  <a:pt x="257480" y="643920"/>
                </a:lnTo>
                <a:cubicBezTo>
                  <a:pt x="257480" y="715072"/>
                  <a:pt x="430445" y="772678"/>
                  <a:pt x="643829" y="772678"/>
                </a:cubicBezTo>
                <a:cubicBezTo>
                  <a:pt x="857212" y="772678"/>
                  <a:pt x="1030177" y="714999"/>
                  <a:pt x="1030177" y="643920"/>
                </a:cubicBezTo>
                <a:lnTo>
                  <a:pt x="1001629" y="415606"/>
                </a:lnTo>
                <a:lnTo>
                  <a:pt x="709810" y="505257"/>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8" name="Google Shape;318;p15"/>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cademy">
  <p:cSld name="Portada University_1">
    <p:spTree>
      <p:nvGrpSpPr>
        <p:cNvPr id="319" name="Shape 319"/>
        <p:cNvGrpSpPr/>
        <p:nvPr/>
      </p:nvGrpSpPr>
      <p:grpSpPr>
        <a:xfrm>
          <a:off x="0" y="0"/>
          <a:ext cx="0" cy="0"/>
          <a:chOff x="0" y="0"/>
          <a:chExt cx="0" cy="0"/>
        </a:xfrm>
      </p:grpSpPr>
      <p:sp>
        <p:nvSpPr>
          <p:cNvPr id="320" name="Google Shape;320;p16"/>
          <p:cNvSpPr/>
          <p:nvPr/>
        </p:nvSpPr>
        <p:spPr>
          <a:xfrm>
            <a:off x="7463376" y="353627"/>
            <a:ext cx="1128932" cy="975260"/>
          </a:xfrm>
          <a:custGeom>
            <a:rect b="b" l="l" r="r" t="t"/>
            <a:pathLst>
              <a:path extrusionOk="0" h="400929" w="515494">
                <a:moveTo>
                  <a:pt x="485489" y="1109"/>
                </a:moveTo>
                <a:cubicBezTo>
                  <a:pt x="436531" y="3776"/>
                  <a:pt x="339090" y="13682"/>
                  <a:pt x="278892" y="50258"/>
                </a:cubicBezTo>
                <a:cubicBezTo>
                  <a:pt x="274701" y="52830"/>
                  <a:pt x="272415" y="57306"/>
                  <a:pt x="272320" y="61974"/>
                </a:cubicBezTo>
                <a:lnTo>
                  <a:pt x="271558" y="387252"/>
                </a:lnTo>
                <a:cubicBezTo>
                  <a:pt x="271558" y="397539"/>
                  <a:pt x="282797" y="404112"/>
                  <a:pt x="292322" y="399349"/>
                </a:cubicBezTo>
                <a:cubicBezTo>
                  <a:pt x="354235" y="368393"/>
                  <a:pt x="443675" y="360106"/>
                  <a:pt x="487966" y="357820"/>
                </a:cubicBezTo>
                <a:cubicBezTo>
                  <a:pt x="503111" y="357058"/>
                  <a:pt x="514826" y="344961"/>
                  <a:pt x="514826" y="330483"/>
                </a:cubicBezTo>
                <a:lnTo>
                  <a:pt x="515493" y="28446"/>
                </a:lnTo>
                <a:cubicBezTo>
                  <a:pt x="515684" y="12729"/>
                  <a:pt x="501968" y="156"/>
                  <a:pt x="485489" y="1109"/>
                </a:cubicBezTo>
                <a:close/>
                <a:moveTo>
                  <a:pt x="237363" y="50163"/>
                </a:moveTo>
                <a:cubicBezTo>
                  <a:pt x="177356" y="13301"/>
                  <a:pt x="79915" y="2919"/>
                  <a:pt x="30956" y="61"/>
                </a:cubicBezTo>
                <a:cubicBezTo>
                  <a:pt x="14478" y="-987"/>
                  <a:pt x="762" y="11586"/>
                  <a:pt x="667" y="27398"/>
                </a:cubicBezTo>
                <a:lnTo>
                  <a:pt x="0" y="329436"/>
                </a:lnTo>
                <a:cubicBezTo>
                  <a:pt x="0" y="343914"/>
                  <a:pt x="11716" y="356106"/>
                  <a:pt x="26765" y="356868"/>
                </a:cubicBezTo>
                <a:cubicBezTo>
                  <a:pt x="70961" y="359249"/>
                  <a:pt x="160496" y="368012"/>
                  <a:pt x="222218" y="399254"/>
                </a:cubicBezTo>
                <a:cubicBezTo>
                  <a:pt x="231743" y="404016"/>
                  <a:pt x="242983" y="397539"/>
                  <a:pt x="242983" y="387252"/>
                </a:cubicBezTo>
                <a:lnTo>
                  <a:pt x="243840" y="61783"/>
                </a:lnTo>
                <a:cubicBezTo>
                  <a:pt x="243840" y="57116"/>
                  <a:pt x="241459" y="52734"/>
                  <a:pt x="237363" y="50163"/>
                </a:cubicBez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1" name="Google Shape;321;p16"/>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22" name="Google Shape;322;p16"/>
          <p:cNvGrpSpPr/>
          <p:nvPr/>
        </p:nvGrpSpPr>
        <p:grpSpPr>
          <a:xfrm>
            <a:off x="445593" y="2223645"/>
            <a:ext cx="2196917" cy="575392"/>
            <a:chOff x="363193" y="1700338"/>
            <a:chExt cx="2196917" cy="517858"/>
          </a:xfrm>
        </p:grpSpPr>
        <p:sp>
          <p:nvSpPr>
            <p:cNvPr id="323" name="Google Shape;323;p16"/>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4" name="Google Shape;324;p16"/>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5" name="Google Shape;325;p16"/>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6" name="Google Shape;326;p16"/>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7" name="Google Shape;327;p16"/>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8" name="Google Shape;328;p16"/>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9" name="Google Shape;329;p16"/>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0" name="Google Shape;330;p16"/>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1" name="Google Shape;331;p16"/>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2" name="Google Shape;332;p16"/>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3" name="Google Shape;333;p16"/>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4" name="Google Shape;334;p16"/>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5" name="Google Shape;335;p16"/>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6" name="Google Shape;336;p16"/>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7" name="Google Shape;337;p16"/>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8" name="Google Shape;338;p16"/>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9" name="Google Shape;339;p16"/>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0" name="Google Shape;340;p16"/>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1" name="Google Shape;341;p16"/>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2" name="Google Shape;342;p16"/>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3" name="Google Shape;343;p16"/>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4" name="Google Shape;344;p16"/>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5" name="Google Shape;345;p16"/>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6" name="Google Shape;346;p16"/>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7" name="Google Shape;347;p16"/>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8" name="Google Shape;348;p16"/>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9" name="Google Shape;349;p16"/>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50" name="Google Shape;350;p16"/>
          <p:cNvSpPr txBox="1"/>
          <p:nvPr>
            <p:ph type="title"/>
          </p:nvPr>
        </p:nvSpPr>
        <p:spPr>
          <a:xfrm>
            <a:off x="5167050" y="1948583"/>
            <a:ext cx="3589800" cy="2589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Corporate">
  <p:cSld name="Portada University_1_1">
    <p:spTree>
      <p:nvGrpSpPr>
        <p:cNvPr id="351" name="Shape 351"/>
        <p:cNvGrpSpPr/>
        <p:nvPr/>
      </p:nvGrpSpPr>
      <p:grpSpPr>
        <a:xfrm>
          <a:off x="0" y="0"/>
          <a:ext cx="0" cy="0"/>
          <a:chOff x="0" y="0"/>
          <a:chExt cx="0" cy="0"/>
        </a:xfrm>
      </p:grpSpPr>
      <p:grpSp>
        <p:nvGrpSpPr>
          <p:cNvPr id="352" name="Google Shape;352;p17"/>
          <p:cNvGrpSpPr/>
          <p:nvPr/>
        </p:nvGrpSpPr>
        <p:grpSpPr>
          <a:xfrm>
            <a:off x="7436056" y="327544"/>
            <a:ext cx="1190011" cy="1145523"/>
            <a:chOff x="4180903" y="3817858"/>
            <a:chExt cx="478897" cy="414909"/>
          </a:xfrm>
        </p:grpSpPr>
        <p:sp>
          <p:nvSpPr>
            <p:cNvPr id="353" name="Google Shape;353;p17"/>
            <p:cNvSpPr/>
            <p:nvPr/>
          </p:nvSpPr>
          <p:spPr>
            <a:xfrm>
              <a:off x="4180903" y="3817858"/>
              <a:ext cx="403935" cy="310895"/>
            </a:xfrm>
            <a:custGeom>
              <a:rect b="b" l="l" r="r" t="t"/>
              <a:pathLst>
                <a:path extrusionOk="0" h="310895" w="403935">
                  <a:moveTo>
                    <a:pt x="255060" y="214503"/>
                  </a:moveTo>
                  <a:lnTo>
                    <a:pt x="94944" y="214503"/>
                  </a:lnTo>
                  <a:lnTo>
                    <a:pt x="94944" y="46863"/>
                  </a:lnTo>
                  <a:lnTo>
                    <a:pt x="353358" y="46863"/>
                  </a:lnTo>
                  <a:lnTo>
                    <a:pt x="353358" y="86201"/>
                  </a:lnTo>
                  <a:lnTo>
                    <a:pt x="403935" y="86201"/>
                  </a:lnTo>
                  <a:lnTo>
                    <a:pt x="403935" y="41529"/>
                  </a:lnTo>
                  <a:cubicBezTo>
                    <a:pt x="403935" y="18574"/>
                    <a:pt x="385362" y="0"/>
                    <a:pt x="362406" y="0"/>
                  </a:cubicBezTo>
                  <a:lnTo>
                    <a:pt x="85800" y="0"/>
                  </a:lnTo>
                  <a:cubicBezTo>
                    <a:pt x="62940" y="0"/>
                    <a:pt x="44367" y="18574"/>
                    <a:pt x="44367" y="41529"/>
                  </a:cubicBezTo>
                  <a:lnTo>
                    <a:pt x="44367" y="234125"/>
                  </a:lnTo>
                  <a:lnTo>
                    <a:pt x="18078" y="234125"/>
                  </a:lnTo>
                  <a:cubicBezTo>
                    <a:pt x="-19356" y="234125"/>
                    <a:pt x="5981" y="310896"/>
                    <a:pt x="51796" y="310896"/>
                  </a:cubicBezTo>
                  <a:cubicBezTo>
                    <a:pt x="69798" y="310896"/>
                    <a:pt x="170668" y="310896"/>
                    <a:pt x="255060" y="310896"/>
                  </a:cubicBezTo>
                  <a:lnTo>
                    <a:pt x="255060" y="214503"/>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354" name="Google Shape;354;p17"/>
            <p:cNvSpPr/>
            <p:nvPr/>
          </p:nvSpPr>
          <p:spPr>
            <a:xfrm>
              <a:off x="4451870" y="3919966"/>
              <a:ext cx="207930" cy="312801"/>
            </a:xfrm>
            <a:custGeom>
              <a:rect b="b" l="l" r="r" t="t"/>
              <a:pathLst>
                <a:path extrusionOk="0" h="312801" w="207930">
                  <a:moveTo>
                    <a:pt x="176403" y="0"/>
                  </a:moveTo>
                  <a:lnTo>
                    <a:pt x="31528" y="0"/>
                  </a:lnTo>
                  <a:cubicBezTo>
                    <a:pt x="14097" y="0"/>
                    <a:pt x="0" y="14097"/>
                    <a:pt x="0" y="31528"/>
                  </a:cubicBezTo>
                  <a:lnTo>
                    <a:pt x="0" y="281273"/>
                  </a:lnTo>
                  <a:cubicBezTo>
                    <a:pt x="0" y="298704"/>
                    <a:pt x="14097" y="312801"/>
                    <a:pt x="31528" y="312801"/>
                  </a:cubicBezTo>
                  <a:lnTo>
                    <a:pt x="176403" y="312801"/>
                  </a:lnTo>
                  <a:cubicBezTo>
                    <a:pt x="193834" y="312801"/>
                    <a:pt x="207931" y="298704"/>
                    <a:pt x="207931" y="281273"/>
                  </a:cubicBezTo>
                  <a:lnTo>
                    <a:pt x="207931" y="31528"/>
                  </a:lnTo>
                  <a:cubicBezTo>
                    <a:pt x="207931" y="14097"/>
                    <a:pt x="193834" y="0"/>
                    <a:pt x="176403" y="0"/>
                  </a:cubicBezTo>
                  <a:close/>
                  <a:moveTo>
                    <a:pt x="154495" y="257556"/>
                  </a:moveTo>
                  <a:lnTo>
                    <a:pt x="55245" y="257556"/>
                  </a:lnTo>
                  <a:lnTo>
                    <a:pt x="55245" y="52387"/>
                  </a:lnTo>
                  <a:lnTo>
                    <a:pt x="154495" y="52387"/>
                  </a:lnTo>
                  <a:lnTo>
                    <a:pt x="154495" y="257556"/>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grpSp>
      <p:sp>
        <p:nvSpPr>
          <p:cNvPr id="355" name="Google Shape;355;p17"/>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56" name="Google Shape;356;p17"/>
          <p:cNvGrpSpPr/>
          <p:nvPr/>
        </p:nvGrpSpPr>
        <p:grpSpPr>
          <a:xfrm>
            <a:off x="445593" y="2223645"/>
            <a:ext cx="2196917" cy="575392"/>
            <a:chOff x="363193" y="1700338"/>
            <a:chExt cx="2196917" cy="517858"/>
          </a:xfrm>
        </p:grpSpPr>
        <p:sp>
          <p:nvSpPr>
            <p:cNvPr id="357" name="Google Shape;357;p17"/>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58" name="Google Shape;358;p17"/>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59" name="Google Shape;359;p17"/>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0" name="Google Shape;360;p17"/>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1" name="Google Shape;361;p17"/>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2" name="Google Shape;362;p17"/>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3" name="Google Shape;363;p17"/>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4" name="Google Shape;364;p17"/>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5" name="Google Shape;365;p17"/>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6" name="Google Shape;366;p17"/>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7" name="Google Shape;367;p17"/>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8" name="Google Shape;368;p17"/>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9" name="Google Shape;369;p17"/>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0" name="Google Shape;370;p17"/>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1" name="Google Shape;371;p17"/>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2" name="Google Shape;372;p17"/>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3" name="Google Shape;373;p17"/>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4" name="Google Shape;374;p17"/>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5" name="Google Shape;375;p17"/>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6" name="Google Shape;376;p17"/>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7" name="Google Shape;377;p17"/>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8" name="Google Shape;378;p17"/>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9" name="Google Shape;379;p17"/>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0" name="Google Shape;380;p17"/>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1" name="Google Shape;381;p17"/>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2" name="Google Shape;382;p17"/>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3" name="Google Shape;383;p17"/>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84" name="Google Shape;384;p17"/>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DESA">
  <p:cSld name="Portada University_1_1_1">
    <p:spTree>
      <p:nvGrpSpPr>
        <p:cNvPr id="385" name="Shape 385"/>
        <p:cNvGrpSpPr/>
        <p:nvPr/>
      </p:nvGrpSpPr>
      <p:grpSpPr>
        <a:xfrm>
          <a:off x="0" y="0"/>
          <a:ext cx="0" cy="0"/>
          <a:chOff x="0" y="0"/>
          <a:chExt cx="0" cy="0"/>
        </a:xfrm>
      </p:grpSpPr>
      <p:sp>
        <p:nvSpPr>
          <p:cNvPr id="386" name="Google Shape;386;p18"/>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87" name="Google Shape;387;p18"/>
          <p:cNvGrpSpPr/>
          <p:nvPr/>
        </p:nvGrpSpPr>
        <p:grpSpPr>
          <a:xfrm>
            <a:off x="6911074" y="340331"/>
            <a:ext cx="1845630" cy="483369"/>
            <a:chOff x="363193" y="1700338"/>
            <a:chExt cx="2196917" cy="517858"/>
          </a:xfrm>
        </p:grpSpPr>
        <p:sp>
          <p:nvSpPr>
            <p:cNvPr id="388" name="Google Shape;388;p18"/>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9" name="Google Shape;389;p18"/>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0" name="Google Shape;390;p18"/>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1" name="Google Shape;391;p18"/>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2" name="Google Shape;392;p18"/>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3" name="Google Shape;393;p18"/>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4" name="Google Shape;394;p18"/>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5" name="Google Shape;395;p18"/>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6" name="Google Shape;396;p18"/>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7" name="Google Shape;397;p18"/>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8" name="Google Shape;398;p18"/>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9" name="Google Shape;399;p18"/>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0" name="Google Shape;400;p18"/>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1" name="Google Shape;401;p18"/>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2" name="Google Shape;402;p18"/>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3" name="Google Shape;403;p18"/>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4" name="Google Shape;404;p18"/>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5" name="Google Shape;405;p18"/>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6" name="Google Shape;406;p18"/>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7" name="Google Shape;407;p18"/>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8" name="Google Shape;408;p18"/>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9" name="Google Shape;409;p18"/>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0" name="Google Shape;410;p18"/>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1" name="Google Shape;411;p18"/>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2" name="Google Shape;412;p18"/>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3" name="Google Shape;413;p18"/>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4" name="Google Shape;414;p18"/>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415" name="Google Shape;415;p18"/>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6" name="Google Shape;416;p18"/>
          <p:cNvPicPr preferRelativeResize="0"/>
          <p:nvPr/>
        </p:nvPicPr>
        <p:blipFill rotWithShape="1">
          <a:blip r:embed="rId2">
            <a:alphaModFix/>
          </a:blip>
          <a:srcRect b="0" l="8208" r="5293" t="0"/>
          <a:stretch/>
        </p:blipFill>
        <p:spPr>
          <a:xfrm>
            <a:off x="152400" y="1771694"/>
            <a:ext cx="2789475" cy="118713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exto y Multimedia">
    <p:spTree>
      <p:nvGrpSpPr>
        <p:cNvPr id="417" name="Shape 417"/>
        <p:cNvGrpSpPr/>
        <p:nvPr/>
      </p:nvGrpSpPr>
      <p:grpSpPr>
        <a:xfrm>
          <a:off x="0" y="0"/>
          <a:ext cx="0" cy="0"/>
          <a:chOff x="0" y="0"/>
          <a:chExt cx="0" cy="0"/>
        </a:xfrm>
      </p:grpSpPr>
      <p:pic>
        <p:nvPicPr>
          <p:cNvPr id="418" name="Google Shape;418;p19"/>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19" name="Google Shape;419;p19"/>
          <p:cNvSpPr txBox="1"/>
          <p:nvPr>
            <p:ph type="title"/>
          </p:nvPr>
        </p:nvSpPr>
        <p:spPr>
          <a:xfrm>
            <a:off x="482575" y="1524583"/>
            <a:ext cx="8286000" cy="309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19"/>
          <p:cNvSpPr txBox="1"/>
          <p:nvPr>
            <p:ph idx="2"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21" name="Google Shape;421;p19"/>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imagen">
  <p:cSld name="Texto y Multimedia_1">
    <p:spTree>
      <p:nvGrpSpPr>
        <p:cNvPr id="422" name="Shape 422"/>
        <p:cNvGrpSpPr/>
        <p:nvPr/>
      </p:nvGrpSpPr>
      <p:grpSpPr>
        <a:xfrm>
          <a:off x="0" y="0"/>
          <a:ext cx="0" cy="0"/>
          <a:chOff x="0" y="0"/>
          <a:chExt cx="0" cy="0"/>
        </a:xfrm>
      </p:grpSpPr>
      <p:pic>
        <p:nvPicPr>
          <p:cNvPr id="423" name="Google Shape;423;p20"/>
          <p:cNvPicPr preferRelativeResize="0"/>
          <p:nvPr/>
        </p:nvPicPr>
        <p:blipFill>
          <a:blip r:embed="rId2">
            <a:alphaModFix/>
          </a:blip>
          <a:stretch>
            <a:fillRect/>
          </a:stretch>
        </p:blipFill>
        <p:spPr>
          <a:xfrm>
            <a:off x="0" y="0"/>
            <a:ext cx="9633895" cy="5748472"/>
          </a:xfrm>
          <a:prstGeom prst="rect">
            <a:avLst/>
          </a:prstGeom>
          <a:noFill/>
          <a:ln>
            <a:noFill/>
          </a:ln>
        </p:spPr>
      </p:pic>
      <p:sp>
        <p:nvSpPr>
          <p:cNvPr id="424" name="Google Shape;424;p20"/>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25" name="Google Shape;425;p2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426" name="Google Shape;426;p20"/>
          <p:cNvSpPr txBox="1"/>
          <p:nvPr>
            <p:ph idx="2" type="body"/>
          </p:nvPr>
        </p:nvSpPr>
        <p:spPr>
          <a:xfrm>
            <a:off x="294250" y="1464611"/>
            <a:ext cx="3766500" cy="3644100"/>
          </a:xfrm>
          <a:prstGeom prst="rect">
            <a:avLst/>
          </a:prstGeom>
          <a:noFill/>
          <a:ln>
            <a:noFill/>
          </a:ln>
        </p:spPr>
        <p:txBody>
          <a:bodyPr anchorCtr="0" anchor="t"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Char char="○"/>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Char char="■"/>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Char char="●"/>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Char char="○"/>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Char char="■"/>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Char char="●"/>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Char char="○"/>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Char char="■"/>
              <a:defRPr>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ajas de texto">
  <p:cSld name="Texto y Multimedia_1_1">
    <p:spTree>
      <p:nvGrpSpPr>
        <p:cNvPr id="427" name="Shape 427"/>
        <p:cNvGrpSpPr/>
        <p:nvPr/>
      </p:nvGrpSpPr>
      <p:grpSpPr>
        <a:xfrm>
          <a:off x="0" y="0"/>
          <a:ext cx="0" cy="0"/>
          <a:chOff x="0" y="0"/>
          <a:chExt cx="0" cy="0"/>
        </a:xfrm>
      </p:grpSpPr>
      <p:pic>
        <p:nvPicPr>
          <p:cNvPr id="428" name="Google Shape;428;p21"/>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29" name="Google Shape;429;p21"/>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30" name="Google Shape;430;p21"/>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431" name="Google Shape;431;p21"/>
          <p:cNvSpPr txBox="1"/>
          <p:nvPr>
            <p:ph idx="2" type="body"/>
          </p:nvPr>
        </p:nvSpPr>
        <p:spPr>
          <a:xfrm>
            <a:off x="370450" y="1464611"/>
            <a:ext cx="3766500" cy="3644100"/>
          </a:xfrm>
          <a:prstGeom prst="rect">
            <a:avLst/>
          </a:prstGeom>
          <a:noFill/>
          <a:ln>
            <a:noFill/>
          </a:ln>
        </p:spPr>
        <p:txBody>
          <a:bodyPr anchorCtr="0" anchor="ctr"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p:txBody>
      </p:sp>
      <p:sp>
        <p:nvSpPr>
          <p:cNvPr id="432" name="Google Shape;432;p21"/>
          <p:cNvSpPr txBox="1"/>
          <p:nvPr>
            <p:ph idx="3" type="body"/>
          </p:nvPr>
        </p:nvSpPr>
        <p:spPr>
          <a:xfrm>
            <a:off x="5056225" y="1464611"/>
            <a:ext cx="3766500" cy="3644100"/>
          </a:xfrm>
          <a:prstGeom prst="rect">
            <a:avLst/>
          </a:prstGeom>
          <a:noFill/>
          <a:ln>
            <a:noFill/>
          </a:ln>
        </p:spPr>
        <p:txBody>
          <a:bodyPr anchorCtr="0" anchor="ctr"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p:cSld name="Title and Footer">
    <p:spTree>
      <p:nvGrpSpPr>
        <p:cNvPr id="30" name="Shape 30"/>
        <p:cNvGrpSpPr/>
        <p:nvPr/>
      </p:nvGrpSpPr>
      <p:grpSpPr>
        <a:xfrm>
          <a:off x="0" y="0"/>
          <a:ext cx="0" cy="0"/>
          <a:chOff x="0" y="0"/>
          <a:chExt cx="0" cy="0"/>
        </a:xfrm>
      </p:grpSpPr>
      <p:sp>
        <p:nvSpPr>
          <p:cNvPr id="31" name="Google Shape;31;p3"/>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2" name="Google Shape;32;p3"/>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3" name="Google Shape;33;p3"/>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p:cSld name="Texto y Multimedia_1_1_2">
    <p:spTree>
      <p:nvGrpSpPr>
        <p:cNvPr id="433" name="Shape 433"/>
        <p:cNvGrpSpPr/>
        <p:nvPr/>
      </p:nvGrpSpPr>
      <p:grpSpPr>
        <a:xfrm>
          <a:off x="0" y="0"/>
          <a:ext cx="0" cy="0"/>
          <a:chOff x="0" y="0"/>
          <a:chExt cx="0" cy="0"/>
        </a:xfrm>
      </p:grpSpPr>
      <p:pic>
        <p:nvPicPr>
          <p:cNvPr id="434" name="Google Shape;434;p22"/>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35" name="Google Shape;435;p22"/>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36" name="Google Shape;436;p22"/>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437" name="Google Shape;437;p22"/>
          <p:cNvSpPr txBox="1"/>
          <p:nvPr>
            <p:ph idx="2" type="title"/>
          </p:nvPr>
        </p:nvSpPr>
        <p:spPr>
          <a:xfrm>
            <a:off x="4826625" y="1931361"/>
            <a:ext cx="33972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438" name="Google Shape;438;p22"/>
          <p:cNvSpPr txBox="1"/>
          <p:nvPr>
            <p:ph idx="3" type="subTitle"/>
          </p:nvPr>
        </p:nvSpPr>
        <p:spPr>
          <a:xfrm>
            <a:off x="4826625" y="3133306"/>
            <a:ext cx="3397200" cy="2038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22"/>
          <p:cNvSpPr txBox="1"/>
          <p:nvPr>
            <p:ph idx="4" type="subTitle"/>
          </p:nvPr>
        </p:nvSpPr>
        <p:spPr>
          <a:xfrm>
            <a:off x="4826625" y="1507694"/>
            <a:ext cx="3397200" cy="339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solidFill>
                  <a:srgbClr val="CB1E40"/>
                </a:solidFill>
                <a:latin typeface="Rajdhani Medium"/>
                <a:ea typeface="Rajdhani Medium"/>
                <a:cs typeface="Rajdhani Medium"/>
                <a:sym typeface="Rajdhani Medium"/>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2">
  <p:cSld name="Texto y Multimedia_1_1_2_1">
    <p:spTree>
      <p:nvGrpSpPr>
        <p:cNvPr id="440" name="Shape 440"/>
        <p:cNvGrpSpPr/>
        <p:nvPr/>
      </p:nvGrpSpPr>
      <p:grpSpPr>
        <a:xfrm>
          <a:off x="0" y="0"/>
          <a:ext cx="0" cy="0"/>
          <a:chOff x="0" y="0"/>
          <a:chExt cx="0" cy="0"/>
        </a:xfrm>
      </p:grpSpPr>
      <p:pic>
        <p:nvPicPr>
          <p:cNvPr id="441" name="Google Shape;441;p23"/>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42" name="Google Shape;442;p23"/>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43" name="Google Shape;443;p23"/>
          <p:cNvSpPr txBox="1"/>
          <p:nvPr>
            <p:ph idx="1" type="subTitle"/>
          </p:nvPr>
        </p:nvSpPr>
        <p:spPr>
          <a:xfrm>
            <a:off x="3446250" y="5309583"/>
            <a:ext cx="32325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8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8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8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8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8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8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8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8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800">
                <a:solidFill>
                  <a:srgbClr val="FFFFFF"/>
                </a:solidFill>
                <a:latin typeface="Rajdhani SemiBold"/>
                <a:ea typeface="Rajdhani SemiBold"/>
                <a:cs typeface="Rajdhani SemiBold"/>
                <a:sym typeface="Rajdhani SemiBold"/>
              </a:defRPr>
            </a:lvl9pPr>
          </a:lstStyle>
          <a:p/>
        </p:txBody>
      </p:sp>
      <p:sp>
        <p:nvSpPr>
          <p:cNvPr id="444" name="Google Shape;444;p23"/>
          <p:cNvSpPr txBox="1"/>
          <p:nvPr>
            <p:ph idx="2" type="title"/>
          </p:nvPr>
        </p:nvSpPr>
        <p:spPr>
          <a:xfrm>
            <a:off x="4826625" y="1931361"/>
            <a:ext cx="33972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445" name="Google Shape;445;p23"/>
          <p:cNvSpPr txBox="1"/>
          <p:nvPr>
            <p:ph idx="3" type="subTitle"/>
          </p:nvPr>
        </p:nvSpPr>
        <p:spPr>
          <a:xfrm>
            <a:off x="4826625" y="3133306"/>
            <a:ext cx="3397200" cy="2038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23"/>
          <p:cNvSpPr txBox="1"/>
          <p:nvPr>
            <p:ph idx="4" type="subTitle"/>
          </p:nvPr>
        </p:nvSpPr>
        <p:spPr>
          <a:xfrm>
            <a:off x="4826625" y="1507694"/>
            <a:ext cx="3397200" cy="339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solidFill>
                  <a:srgbClr val="CB1E40"/>
                </a:solidFill>
                <a:latin typeface="Rajdhani Medium"/>
                <a:ea typeface="Rajdhani Medium"/>
                <a:cs typeface="Rajdhani Medium"/>
                <a:sym typeface="Rajdhani Medium"/>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pic>
        <p:nvPicPr>
          <p:cNvPr id="447" name="Google Shape;447;p23"/>
          <p:cNvPicPr preferRelativeResize="0"/>
          <p:nvPr/>
        </p:nvPicPr>
        <p:blipFill rotWithShape="1">
          <a:blip r:embed="rId3">
            <a:alphaModFix/>
          </a:blip>
          <a:srcRect b="18857" l="0" r="0" t="0"/>
          <a:stretch/>
        </p:blipFill>
        <p:spPr>
          <a:xfrm>
            <a:off x="0" y="1598637"/>
            <a:ext cx="3508401" cy="41148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tabla">
  <p:cSld name="Texto y Multimedia_1_1_1">
    <p:spTree>
      <p:nvGrpSpPr>
        <p:cNvPr id="448" name="Shape 448"/>
        <p:cNvGrpSpPr/>
        <p:nvPr/>
      </p:nvGrpSpPr>
      <p:grpSpPr>
        <a:xfrm>
          <a:off x="0" y="0"/>
          <a:ext cx="0" cy="0"/>
          <a:chOff x="0" y="0"/>
          <a:chExt cx="0" cy="0"/>
        </a:xfrm>
      </p:grpSpPr>
      <p:pic>
        <p:nvPicPr>
          <p:cNvPr id="449" name="Google Shape;449;p24"/>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50" name="Google Shape;450;p24"/>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51" name="Google Shape;451;p24"/>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452" name="Google Shape;452;p24"/>
          <p:cNvSpPr txBox="1"/>
          <p:nvPr>
            <p:ph idx="2" type="body"/>
          </p:nvPr>
        </p:nvSpPr>
        <p:spPr>
          <a:xfrm>
            <a:off x="370450" y="4348500"/>
            <a:ext cx="8422500" cy="759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p:cSld name="Texto y Multimedia_1_1_1_1">
    <p:spTree>
      <p:nvGrpSpPr>
        <p:cNvPr id="453" name="Shape 453"/>
        <p:cNvGrpSpPr/>
        <p:nvPr/>
      </p:nvGrpSpPr>
      <p:grpSpPr>
        <a:xfrm>
          <a:off x="0" y="0"/>
          <a:ext cx="0" cy="0"/>
          <a:chOff x="0" y="0"/>
          <a:chExt cx="0" cy="0"/>
        </a:xfrm>
      </p:grpSpPr>
      <p:pic>
        <p:nvPicPr>
          <p:cNvPr id="454" name="Google Shape;454;p25"/>
          <p:cNvPicPr preferRelativeResize="0"/>
          <p:nvPr/>
        </p:nvPicPr>
        <p:blipFill>
          <a:blip r:embed="rId2">
            <a:alphaModFix/>
          </a:blip>
          <a:stretch>
            <a:fillRect/>
          </a:stretch>
        </p:blipFill>
        <p:spPr>
          <a:xfrm>
            <a:off x="0" y="1549"/>
            <a:ext cx="9143999" cy="5715000"/>
          </a:xfrm>
          <a:prstGeom prst="rect">
            <a:avLst/>
          </a:prstGeom>
          <a:noFill/>
          <a:ln>
            <a:noFill/>
          </a:ln>
        </p:spPr>
      </p:pic>
      <p:sp>
        <p:nvSpPr>
          <p:cNvPr id="455" name="Google Shape;455;p25"/>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56" name="Google Shape;456;p25"/>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457" name="Google Shape;457;p25"/>
          <p:cNvSpPr txBox="1"/>
          <p:nvPr>
            <p:ph idx="2" type="body"/>
          </p:nvPr>
        </p:nvSpPr>
        <p:spPr>
          <a:xfrm>
            <a:off x="370450" y="4348500"/>
            <a:ext cx="8422500" cy="759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spTree>
      <p:nvGrpSpPr>
        <p:cNvPr id="458" name="Shape 458"/>
        <p:cNvGrpSpPr/>
        <p:nvPr/>
      </p:nvGrpSpPr>
      <p:grpSpPr>
        <a:xfrm>
          <a:off x="0" y="0"/>
          <a:ext cx="0" cy="0"/>
          <a:chOff x="0" y="0"/>
          <a:chExt cx="0" cy="0"/>
        </a:xfrm>
      </p:grpSpPr>
      <p:pic>
        <p:nvPicPr>
          <p:cNvPr id="459" name="Google Shape;459;p26"/>
          <p:cNvPicPr preferRelativeResize="0"/>
          <p:nvPr/>
        </p:nvPicPr>
        <p:blipFill>
          <a:blip r:embed="rId2">
            <a:alphaModFix/>
          </a:blip>
          <a:stretch>
            <a:fillRect/>
          </a:stretch>
        </p:blipFill>
        <p:spPr>
          <a:xfrm>
            <a:off x="0" y="0"/>
            <a:ext cx="9143997" cy="5715000"/>
          </a:xfrm>
          <a:prstGeom prst="rect">
            <a:avLst/>
          </a:prstGeom>
          <a:noFill/>
          <a:ln>
            <a:noFill/>
          </a:ln>
        </p:spPr>
      </p:pic>
      <p:sp>
        <p:nvSpPr>
          <p:cNvPr id="460" name="Google Shape;460;p26"/>
          <p:cNvSpPr txBox="1"/>
          <p:nvPr>
            <p:ph type="title"/>
          </p:nvPr>
        </p:nvSpPr>
        <p:spPr>
          <a:xfrm>
            <a:off x="4861025" y="1098528"/>
            <a:ext cx="3895800" cy="317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FFFFFF"/>
                </a:solidFill>
                <a:latin typeface="Rajdhani"/>
                <a:ea typeface="Rajdhani"/>
                <a:cs typeface="Rajdhani"/>
                <a:sym typeface="Rajdhani"/>
              </a:defRPr>
            </a:lvl1pPr>
            <a:lvl2pPr lvl="1" rtl="0">
              <a:spcBef>
                <a:spcPts val="0"/>
              </a:spcBef>
              <a:spcAft>
                <a:spcPts val="0"/>
              </a:spcAft>
              <a:buNone/>
              <a:defRPr b="1" sz="6000">
                <a:solidFill>
                  <a:srgbClr val="FFFFFF"/>
                </a:solidFill>
                <a:latin typeface="Rajdhani"/>
                <a:ea typeface="Rajdhani"/>
                <a:cs typeface="Rajdhani"/>
                <a:sym typeface="Rajdhani"/>
              </a:defRPr>
            </a:lvl2pPr>
            <a:lvl3pPr lvl="2" rtl="0">
              <a:spcBef>
                <a:spcPts val="0"/>
              </a:spcBef>
              <a:spcAft>
                <a:spcPts val="0"/>
              </a:spcAft>
              <a:buNone/>
              <a:defRPr b="1" sz="6000">
                <a:solidFill>
                  <a:srgbClr val="FFFFFF"/>
                </a:solidFill>
                <a:latin typeface="Rajdhani"/>
                <a:ea typeface="Rajdhani"/>
                <a:cs typeface="Rajdhani"/>
                <a:sym typeface="Rajdhani"/>
              </a:defRPr>
            </a:lvl3pPr>
            <a:lvl4pPr lvl="3" rtl="0">
              <a:spcBef>
                <a:spcPts val="0"/>
              </a:spcBef>
              <a:spcAft>
                <a:spcPts val="0"/>
              </a:spcAft>
              <a:buNone/>
              <a:defRPr b="1" sz="6000">
                <a:solidFill>
                  <a:srgbClr val="FFFFFF"/>
                </a:solidFill>
                <a:latin typeface="Rajdhani"/>
                <a:ea typeface="Rajdhani"/>
                <a:cs typeface="Rajdhani"/>
                <a:sym typeface="Rajdhani"/>
              </a:defRPr>
            </a:lvl4pPr>
            <a:lvl5pPr lvl="4" rtl="0">
              <a:spcBef>
                <a:spcPts val="0"/>
              </a:spcBef>
              <a:spcAft>
                <a:spcPts val="0"/>
              </a:spcAft>
              <a:buNone/>
              <a:defRPr b="1" sz="6000">
                <a:solidFill>
                  <a:srgbClr val="FFFFFF"/>
                </a:solidFill>
                <a:latin typeface="Rajdhani"/>
                <a:ea typeface="Rajdhani"/>
                <a:cs typeface="Rajdhani"/>
                <a:sym typeface="Rajdhani"/>
              </a:defRPr>
            </a:lvl5pPr>
            <a:lvl6pPr lvl="5" rtl="0">
              <a:spcBef>
                <a:spcPts val="0"/>
              </a:spcBef>
              <a:spcAft>
                <a:spcPts val="0"/>
              </a:spcAft>
              <a:buNone/>
              <a:defRPr b="1" sz="6000">
                <a:solidFill>
                  <a:srgbClr val="FFFFFF"/>
                </a:solidFill>
                <a:latin typeface="Rajdhani"/>
                <a:ea typeface="Rajdhani"/>
                <a:cs typeface="Rajdhani"/>
                <a:sym typeface="Rajdhani"/>
              </a:defRPr>
            </a:lvl6pPr>
            <a:lvl7pPr lvl="6" rtl="0">
              <a:spcBef>
                <a:spcPts val="0"/>
              </a:spcBef>
              <a:spcAft>
                <a:spcPts val="0"/>
              </a:spcAft>
              <a:buNone/>
              <a:defRPr b="1" sz="6000">
                <a:solidFill>
                  <a:srgbClr val="FFFFFF"/>
                </a:solidFill>
                <a:latin typeface="Rajdhani"/>
                <a:ea typeface="Rajdhani"/>
                <a:cs typeface="Rajdhani"/>
                <a:sym typeface="Rajdhani"/>
              </a:defRPr>
            </a:lvl7pPr>
            <a:lvl8pPr lvl="7" rtl="0">
              <a:spcBef>
                <a:spcPts val="0"/>
              </a:spcBef>
              <a:spcAft>
                <a:spcPts val="0"/>
              </a:spcAft>
              <a:buNone/>
              <a:defRPr b="1" sz="6000">
                <a:solidFill>
                  <a:srgbClr val="FFFFFF"/>
                </a:solidFill>
                <a:latin typeface="Rajdhani"/>
                <a:ea typeface="Rajdhani"/>
                <a:cs typeface="Rajdhani"/>
                <a:sym typeface="Rajdhani"/>
              </a:defRPr>
            </a:lvl8pPr>
            <a:lvl9pPr lvl="8" rtl="0">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2">
  <p:cSld name="CUSTOM_1">
    <p:spTree>
      <p:nvGrpSpPr>
        <p:cNvPr id="461" name="Shape 461"/>
        <p:cNvGrpSpPr/>
        <p:nvPr/>
      </p:nvGrpSpPr>
      <p:grpSpPr>
        <a:xfrm>
          <a:off x="0" y="0"/>
          <a:ext cx="0" cy="0"/>
          <a:chOff x="0" y="0"/>
          <a:chExt cx="0" cy="0"/>
        </a:xfrm>
      </p:grpSpPr>
      <p:pic>
        <p:nvPicPr>
          <p:cNvPr id="462" name="Google Shape;462;p27"/>
          <p:cNvPicPr preferRelativeResize="0"/>
          <p:nvPr/>
        </p:nvPicPr>
        <p:blipFill>
          <a:blip r:embed="rId2">
            <a:alphaModFix/>
          </a:blip>
          <a:stretch>
            <a:fillRect/>
          </a:stretch>
        </p:blipFill>
        <p:spPr>
          <a:xfrm>
            <a:off x="0" y="0"/>
            <a:ext cx="9143997" cy="5715000"/>
          </a:xfrm>
          <a:prstGeom prst="rect">
            <a:avLst/>
          </a:prstGeom>
          <a:noFill/>
          <a:ln>
            <a:noFill/>
          </a:ln>
        </p:spPr>
      </p:pic>
      <p:sp>
        <p:nvSpPr>
          <p:cNvPr id="463" name="Google Shape;463;p27"/>
          <p:cNvSpPr txBox="1"/>
          <p:nvPr>
            <p:ph type="title"/>
          </p:nvPr>
        </p:nvSpPr>
        <p:spPr>
          <a:xfrm>
            <a:off x="4861025" y="1098528"/>
            <a:ext cx="3895800" cy="317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FFFFFF"/>
                </a:solidFill>
                <a:latin typeface="Rajdhani"/>
                <a:ea typeface="Rajdhani"/>
                <a:cs typeface="Rajdhani"/>
                <a:sym typeface="Rajdhani"/>
              </a:defRPr>
            </a:lvl1pPr>
            <a:lvl2pPr lvl="1" rtl="0">
              <a:spcBef>
                <a:spcPts val="0"/>
              </a:spcBef>
              <a:spcAft>
                <a:spcPts val="0"/>
              </a:spcAft>
              <a:buNone/>
              <a:defRPr b="1" sz="6000">
                <a:solidFill>
                  <a:srgbClr val="FFFFFF"/>
                </a:solidFill>
                <a:latin typeface="Rajdhani"/>
                <a:ea typeface="Rajdhani"/>
                <a:cs typeface="Rajdhani"/>
                <a:sym typeface="Rajdhani"/>
              </a:defRPr>
            </a:lvl2pPr>
            <a:lvl3pPr lvl="2" rtl="0">
              <a:spcBef>
                <a:spcPts val="0"/>
              </a:spcBef>
              <a:spcAft>
                <a:spcPts val="0"/>
              </a:spcAft>
              <a:buNone/>
              <a:defRPr b="1" sz="6000">
                <a:solidFill>
                  <a:srgbClr val="FFFFFF"/>
                </a:solidFill>
                <a:latin typeface="Rajdhani"/>
                <a:ea typeface="Rajdhani"/>
                <a:cs typeface="Rajdhani"/>
                <a:sym typeface="Rajdhani"/>
              </a:defRPr>
            </a:lvl3pPr>
            <a:lvl4pPr lvl="3" rtl="0">
              <a:spcBef>
                <a:spcPts val="0"/>
              </a:spcBef>
              <a:spcAft>
                <a:spcPts val="0"/>
              </a:spcAft>
              <a:buNone/>
              <a:defRPr b="1" sz="6000">
                <a:solidFill>
                  <a:srgbClr val="FFFFFF"/>
                </a:solidFill>
                <a:latin typeface="Rajdhani"/>
                <a:ea typeface="Rajdhani"/>
                <a:cs typeface="Rajdhani"/>
                <a:sym typeface="Rajdhani"/>
              </a:defRPr>
            </a:lvl4pPr>
            <a:lvl5pPr lvl="4" rtl="0">
              <a:spcBef>
                <a:spcPts val="0"/>
              </a:spcBef>
              <a:spcAft>
                <a:spcPts val="0"/>
              </a:spcAft>
              <a:buNone/>
              <a:defRPr b="1" sz="6000">
                <a:solidFill>
                  <a:srgbClr val="FFFFFF"/>
                </a:solidFill>
                <a:latin typeface="Rajdhani"/>
                <a:ea typeface="Rajdhani"/>
                <a:cs typeface="Rajdhani"/>
                <a:sym typeface="Rajdhani"/>
              </a:defRPr>
            </a:lvl5pPr>
            <a:lvl6pPr lvl="5" rtl="0">
              <a:spcBef>
                <a:spcPts val="0"/>
              </a:spcBef>
              <a:spcAft>
                <a:spcPts val="0"/>
              </a:spcAft>
              <a:buNone/>
              <a:defRPr b="1" sz="6000">
                <a:solidFill>
                  <a:srgbClr val="FFFFFF"/>
                </a:solidFill>
                <a:latin typeface="Rajdhani"/>
                <a:ea typeface="Rajdhani"/>
                <a:cs typeface="Rajdhani"/>
                <a:sym typeface="Rajdhani"/>
              </a:defRPr>
            </a:lvl6pPr>
            <a:lvl7pPr lvl="6" rtl="0">
              <a:spcBef>
                <a:spcPts val="0"/>
              </a:spcBef>
              <a:spcAft>
                <a:spcPts val="0"/>
              </a:spcAft>
              <a:buNone/>
              <a:defRPr b="1" sz="6000">
                <a:solidFill>
                  <a:srgbClr val="FFFFFF"/>
                </a:solidFill>
                <a:latin typeface="Rajdhani"/>
                <a:ea typeface="Rajdhani"/>
                <a:cs typeface="Rajdhani"/>
                <a:sym typeface="Rajdhani"/>
              </a:defRPr>
            </a:lvl7pPr>
            <a:lvl8pPr lvl="7" rtl="0">
              <a:spcBef>
                <a:spcPts val="0"/>
              </a:spcBef>
              <a:spcAft>
                <a:spcPts val="0"/>
              </a:spcAft>
              <a:buNone/>
              <a:defRPr b="1" sz="6000">
                <a:solidFill>
                  <a:srgbClr val="FFFFFF"/>
                </a:solidFill>
                <a:latin typeface="Rajdhani"/>
                <a:ea typeface="Rajdhani"/>
                <a:cs typeface="Rajdhani"/>
                <a:sym typeface="Rajdhani"/>
              </a:defRPr>
            </a:lvl8pPr>
            <a:lvl9pPr lvl="8" rtl="0">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esor/Especialista">
  <p:cSld name="Profesor/Especialista">
    <p:spTree>
      <p:nvGrpSpPr>
        <p:cNvPr id="464" name="Shape 464"/>
        <p:cNvGrpSpPr/>
        <p:nvPr/>
      </p:nvGrpSpPr>
      <p:grpSpPr>
        <a:xfrm>
          <a:off x="0" y="0"/>
          <a:ext cx="0" cy="0"/>
          <a:chOff x="0" y="0"/>
          <a:chExt cx="0" cy="0"/>
        </a:xfrm>
      </p:grpSpPr>
      <p:sp>
        <p:nvSpPr>
          <p:cNvPr id="465" name="Google Shape;465;p28"/>
          <p:cNvSpPr/>
          <p:nvPr/>
        </p:nvSpPr>
        <p:spPr>
          <a:xfrm>
            <a:off x="-1345220" y="-2901822"/>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sp>
        <p:nvSpPr>
          <p:cNvPr id="466" name="Google Shape;466;p28"/>
          <p:cNvSpPr txBox="1"/>
          <p:nvPr>
            <p:ph type="title"/>
          </p:nvPr>
        </p:nvSpPr>
        <p:spPr>
          <a:xfrm>
            <a:off x="4583050" y="1084361"/>
            <a:ext cx="41988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67" name="Google Shape;467;p28"/>
          <p:cNvSpPr txBox="1"/>
          <p:nvPr>
            <p:ph idx="1" type="body"/>
          </p:nvPr>
        </p:nvSpPr>
        <p:spPr>
          <a:xfrm>
            <a:off x="4594150" y="2232667"/>
            <a:ext cx="4176600" cy="1735800"/>
          </a:xfrm>
          <a:prstGeom prst="rect">
            <a:avLst/>
          </a:prstGeom>
          <a:noFill/>
          <a:ln>
            <a:noFill/>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
        <p:nvSpPr>
          <p:cNvPr id="468" name="Google Shape;468;p28"/>
          <p:cNvSpPr txBox="1"/>
          <p:nvPr>
            <p:ph idx="2" type="title"/>
          </p:nvPr>
        </p:nvSpPr>
        <p:spPr>
          <a:xfrm>
            <a:off x="4594150" y="4089861"/>
            <a:ext cx="4176600" cy="1020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a:buNone/>
              <a:defRPr b="1" i="0" u="none" cap="none" strike="noStrike">
                <a:solidFill>
                  <a:srgbClr val="0C0C0C"/>
                </a:solidFill>
                <a:latin typeface="Rajdhani"/>
                <a:ea typeface="Rajdhani"/>
                <a:cs typeface="Rajdhani"/>
                <a:sym typeface="Rajdhani"/>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pic>
        <p:nvPicPr>
          <p:cNvPr id="469" name="Google Shape;469;p28"/>
          <p:cNvPicPr preferRelativeResize="0"/>
          <p:nvPr/>
        </p:nvPicPr>
        <p:blipFill rotWithShape="1">
          <a:blip r:embed="rId2">
            <a:alphaModFix/>
          </a:blip>
          <a:srcRect b="0" l="0" r="0" t="0"/>
          <a:stretch/>
        </p:blipFill>
        <p:spPr>
          <a:xfrm>
            <a:off x="1242025" y="314722"/>
            <a:ext cx="2230350" cy="4576999"/>
          </a:xfrm>
          <a:prstGeom prst="rect">
            <a:avLst/>
          </a:prstGeom>
          <a:noFill/>
          <a:ln>
            <a:noFill/>
          </a:ln>
        </p:spPr>
      </p:pic>
      <p:sp>
        <p:nvSpPr>
          <p:cNvPr id="470" name="Google Shape;470;p28"/>
          <p:cNvSpPr/>
          <p:nvPr/>
        </p:nvSpPr>
        <p:spPr>
          <a:xfrm>
            <a:off x="1392183" y="918797"/>
            <a:ext cx="1930200" cy="3805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1" name="Google Shape;471;p28"/>
          <p:cNvSpPr txBox="1"/>
          <p:nvPr>
            <p:ph idx="3" type="title"/>
          </p:nvPr>
        </p:nvSpPr>
        <p:spPr>
          <a:xfrm>
            <a:off x="1630825" y="3259500"/>
            <a:ext cx="1452900" cy="5976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0C0C0C"/>
              </a:buClr>
              <a:buSzPts val="1400"/>
              <a:buFont typeface="Rajdhani"/>
              <a:buNone/>
              <a:defRPr b="1" i="0" u="none" cap="none" strike="noStrike">
                <a:solidFill>
                  <a:srgbClr val="0C0C0C"/>
                </a:solidFill>
                <a:latin typeface="Rajdhani"/>
                <a:ea typeface="Rajdhani"/>
                <a:cs typeface="Rajdhani"/>
                <a:sym typeface="Rajdhani"/>
              </a:defRPr>
            </a:lvl1pPr>
            <a:lvl2pPr lvl="1"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sp>
        <p:nvSpPr>
          <p:cNvPr id="472" name="Google Shape;472;p28"/>
          <p:cNvSpPr txBox="1"/>
          <p:nvPr>
            <p:ph idx="4" type="title"/>
          </p:nvPr>
        </p:nvSpPr>
        <p:spPr>
          <a:xfrm>
            <a:off x="1718725" y="4089861"/>
            <a:ext cx="1365000" cy="473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7F7F7F"/>
              </a:buClr>
              <a:buSzPts val="1000"/>
              <a:buFont typeface="Open Sans"/>
              <a:buNone/>
              <a:defRPr i="0" sz="1000" u="none" cap="none" strike="noStrike">
                <a:solidFill>
                  <a:srgbClr val="7F7F7F"/>
                </a:solidFill>
                <a:latin typeface="Open Sans"/>
                <a:ea typeface="Open Sans"/>
                <a:cs typeface="Open Sans"/>
                <a:sym typeface="Open Sans"/>
              </a:defRPr>
            </a:lvl1pPr>
            <a:lvl2pPr lvl="1"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2pPr>
            <a:lvl3pPr lvl="2"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3pPr>
            <a:lvl4pPr lvl="3"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4pPr>
            <a:lvl5pPr lvl="4"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5pPr>
            <a:lvl6pPr lvl="5"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6pPr>
            <a:lvl7pPr lvl="6"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7pPr>
            <a:lvl8pPr lvl="7"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8pPr>
            <a:lvl9pPr lvl="8"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9pPr>
          </a:lstStyle>
          <a:p/>
        </p:txBody>
      </p:sp>
      <p:sp>
        <p:nvSpPr>
          <p:cNvPr id="473" name="Google Shape;473;p28"/>
          <p:cNvSpPr/>
          <p:nvPr/>
        </p:nvSpPr>
        <p:spPr>
          <a:xfrm>
            <a:off x="1630825" y="1379028"/>
            <a:ext cx="1452900" cy="1614300"/>
          </a:xfrm>
          <a:prstGeom prst="rect">
            <a:avLst/>
          </a:pr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p:cSld name="CUSTOM_2">
    <p:spTree>
      <p:nvGrpSpPr>
        <p:cNvPr id="474" name="Shape 474"/>
        <p:cNvGrpSpPr/>
        <p:nvPr/>
      </p:nvGrpSpPr>
      <p:grpSpPr>
        <a:xfrm>
          <a:off x="0" y="0"/>
          <a:ext cx="0" cy="0"/>
          <a:chOff x="0" y="0"/>
          <a:chExt cx="0" cy="0"/>
        </a:xfrm>
      </p:grpSpPr>
      <p:pic>
        <p:nvPicPr>
          <p:cNvPr id="475" name="Google Shape;475;p29"/>
          <p:cNvPicPr preferRelativeResize="0"/>
          <p:nvPr/>
        </p:nvPicPr>
        <p:blipFill>
          <a:blip r:embed="rId2">
            <a:alphaModFix/>
          </a:blip>
          <a:stretch>
            <a:fillRect/>
          </a:stretch>
        </p:blipFill>
        <p:spPr>
          <a:xfrm>
            <a:off x="2" y="0"/>
            <a:ext cx="9143999" cy="5140688"/>
          </a:xfrm>
          <a:prstGeom prst="rect">
            <a:avLst/>
          </a:prstGeom>
          <a:noFill/>
          <a:ln>
            <a:noFill/>
          </a:ln>
        </p:spPr>
      </p:pic>
      <p:sp>
        <p:nvSpPr>
          <p:cNvPr id="476" name="Google Shape;476;p29"/>
          <p:cNvSpPr txBox="1"/>
          <p:nvPr>
            <p:ph type="title"/>
          </p:nvPr>
        </p:nvSpPr>
        <p:spPr>
          <a:xfrm>
            <a:off x="706200" y="326944"/>
            <a:ext cx="5590800" cy="139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3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9"/>
          <p:cNvSpPr txBox="1"/>
          <p:nvPr>
            <p:ph idx="1" type="body"/>
          </p:nvPr>
        </p:nvSpPr>
        <p:spPr>
          <a:xfrm>
            <a:off x="706200" y="1726278"/>
            <a:ext cx="3366300" cy="3177900"/>
          </a:xfrm>
          <a:prstGeom prst="rect">
            <a:avLst/>
          </a:prstGeom>
          <a:noFill/>
          <a:ln>
            <a:noFill/>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sión nocturna">
  <p:cSld name="CUSTOM_3">
    <p:spTree>
      <p:nvGrpSpPr>
        <p:cNvPr id="478" name="Shape 478"/>
        <p:cNvGrpSpPr/>
        <p:nvPr/>
      </p:nvGrpSpPr>
      <p:grpSpPr>
        <a:xfrm>
          <a:off x="0" y="0"/>
          <a:ext cx="0" cy="0"/>
          <a:chOff x="0" y="0"/>
          <a:chExt cx="0" cy="0"/>
        </a:xfrm>
      </p:grpSpPr>
      <p:pic>
        <p:nvPicPr>
          <p:cNvPr id="479" name="Google Shape;479;p30"/>
          <p:cNvPicPr preferRelativeResize="0"/>
          <p:nvPr/>
        </p:nvPicPr>
        <p:blipFill>
          <a:blip r:embed="rId2">
            <a:alphaModFix/>
          </a:blip>
          <a:stretch>
            <a:fillRect/>
          </a:stretch>
        </p:blipFill>
        <p:spPr>
          <a:xfrm>
            <a:off x="0" y="0"/>
            <a:ext cx="9143999" cy="5715000"/>
          </a:xfrm>
          <a:prstGeom prst="rect">
            <a:avLst/>
          </a:prstGeom>
          <a:noFill/>
          <a:ln>
            <a:noFill/>
          </a:ln>
        </p:spPr>
      </p:pic>
      <p:sp>
        <p:nvSpPr>
          <p:cNvPr id="480" name="Google Shape;480;p30"/>
          <p:cNvSpPr txBox="1"/>
          <p:nvPr>
            <p:ph type="title"/>
          </p:nvPr>
        </p:nvSpPr>
        <p:spPr>
          <a:xfrm>
            <a:off x="117700" y="0"/>
            <a:ext cx="8898000" cy="810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2600"/>
              <a:buFont typeface="Rajdhani"/>
              <a:buNone/>
              <a:defRPr b="1" i="0" sz="2600" u="none" cap="none" strike="noStrike">
                <a:solidFill>
                  <a:srgbClr val="FFFFFF"/>
                </a:solidFill>
                <a:latin typeface="Rajdhani"/>
                <a:ea typeface="Rajdhani"/>
                <a:cs typeface="Rajdhani"/>
                <a:sym typeface="Rajdhani"/>
              </a:defRPr>
            </a:lvl1pPr>
            <a:lvl2pPr lvl="1"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2pPr>
            <a:lvl3pPr lvl="2"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3pPr>
            <a:lvl4pPr lvl="3"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4pPr>
            <a:lvl5pPr lvl="4"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5pPr>
            <a:lvl6pPr lvl="5"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6pPr>
            <a:lvl7pPr lvl="6"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7pPr>
            <a:lvl8pPr lvl="7"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8pPr>
            <a:lvl9pPr lvl="8"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9pPr>
          </a:lstStyle>
          <a:p/>
        </p:txBody>
      </p:sp>
      <p:sp>
        <p:nvSpPr>
          <p:cNvPr id="481" name="Google Shape;481;p3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1">
  <p:cSld name="BLANK_1">
    <p:spTree>
      <p:nvGrpSpPr>
        <p:cNvPr id="482" name="Shape 482"/>
        <p:cNvGrpSpPr/>
        <p:nvPr/>
      </p:nvGrpSpPr>
      <p:grpSpPr>
        <a:xfrm>
          <a:off x="0" y="0"/>
          <a:ext cx="0" cy="0"/>
          <a:chOff x="0" y="0"/>
          <a:chExt cx="0" cy="0"/>
        </a:xfrm>
      </p:grpSpPr>
      <p:sp>
        <p:nvSpPr>
          <p:cNvPr id="483" name="Google Shape;483;p31"/>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pic>
        <p:nvPicPr>
          <p:cNvPr id="484" name="Google Shape;484;p31"/>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485" name="Google Shape;485;p31"/>
          <p:cNvSpPr/>
          <p:nvPr/>
        </p:nvSpPr>
        <p:spPr>
          <a:xfrm>
            <a:off x="-5050" y="4007000"/>
            <a:ext cx="9149100" cy="170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4" name="Shape 34"/>
        <p:cNvGrpSpPr/>
        <p:nvPr/>
      </p:nvGrpSpPr>
      <p:grpSpPr>
        <a:xfrm>
          <a:off x="0" y="0"/>
          <a:ext cx="0" cy="0"/>
          <a:chOff x="0" y="0"/>
          <a:chExt cx="0" cy="0"/>
        </a:xfrm>
      </p:grpSpPr>
      <p:sp>
        <p:nvSpPr>
          <p:cNvPr id="35" name="Google Shape;35;p4"/>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6" name="Google Shape;36;p4"/>
          <p:cNvSpPr/>
          <p:nvPr/>
        </p:nvSpPr>
        <p:spPr>
          <a:xfrm>
            <a:off x="0" y="0"/>
            <a:ext cx="9144000" cy="571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2">
  <p:cSld name="BLANK_1_1">
    <p:spTree>
      <p:nvGrpSpPr>
        <p:cNvPr id="487" name="Shape 487"/>
        <p:cNvGrpSpPr/>
        <p:nvPr/>
      </p:nvGrpSpPr>
      <p:grpSpPr>
        <a:xfrm>
          <a:off x="0" y="0"/>
          <a:ext cx="0" cy="0"/>
          <a:chOff x="0" y="0"/>
          <a:chExt cx="0" cy="0"/>
        </a:xfrm>
      </p:grpSpPr>
      <p:sp>
        <p:nvSpPr>
          <p:cNvPr id="488" name="Google Shape;488;p32"/>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pic>
        <p:nvPicPr>
          <p:cNvPr id="489" name="Google Shape;489;p32"/>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490" name="Google Shape;490;p32"/>
          <p:cNvSpPr/>
          <p:nvPr/>
        </p:nvSpPr>
        <p:spPr>
          <a:xfrm>
            <a:off x="-5050" y="0"/>
            <a:ext cx="9149100" cy="571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3">
  <p:cSld name="BLANK_1_1_1">
    <p:spTree>
      <p:nvGrpSpPr>
        <p:cNvPr id="491" name="Shape 491"/>
        <p:cNvGrpSpPr/>
        <p:nvPr/>
      </p:nvGrpSpPr>
      <p:grpSpPr>
        <a:xfrm>
          <a:off x="0" y="0"/>
          <a:ext cx="0" cy="0"/>
          <a:chOff x="0" y="0"/>
          <a:chExt cx="0" cy="0"/>
        </a:xfrm>
      </p:grpSpPr>
      <p:sp>
        <p:nvSpPr>
          <p:cNvPr id="492" name="Google Shape;492;p33"/>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pic>
        <p:nvPicPr>
          <p:cNvPr id="493" name="Google Shape;493;p33"/>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494" name="Google Shape;494;p33"/>
          <p:cNvSpPr/>
          <p:nvPr/>
        </p:nvSpPr>
        <p:spPr>
          <a:xfrm>
            <a:off x="-5050" y="-63222"/>
            <a:ext cx="9149100" cy="221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p:cSld name="BLANK_1_1_1_2">
    <p:spTree>
      <p:nvGrpSpPr>
        <p:cNvPr id="495" name="Shape 495"/>
        <p:cNvGrpSpPr/>
        <p:nvPr/>
      </p:nvGrpSpPr>
      <p:grpSpPr>
        <a:xfrm>
          <a:off x="0" y="0"/>
          <a:ext cx="0" cy="0"/>
          <a:chOff x="0" y="0"/>
          <a:chExt cx="0" cy="0"/>
        </a:xfrm>
      </p:grpSpPr>
      <p:sp>
        <p:nvSpPr>
          <p:cNvPr id="496" name="Google Shape;496;p34"/>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pic>
        <p:nvPicPr>
          <p:cNvPr id="497" name="Google Shape;497;p34"/>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498" name="Google Shape;498;p34"/>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499" name="Google Shape;499;p34"/>
          <p:cNvSpPr txBox="1"/>
          <p:nvPr>
            <p:ph idx="2" type="title"/>
          </p:nvPr>
        </p:nvSpPr>
        <p:spPr>
          <a:xfrm>
            <a:off x="1407350"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00" name="Google Shape;500;p34"/>
          <p:cNvSpPr txBox="1"/>
          <p:nvPr>
            <p:ph idx="1" type="subTitle"/>
          </p:nvPr>
        </p:nvSpPr>
        <p:spPr>
          <a:xfrm>
            <a:off x="1407350" y="2558653"/>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01" name="Google Shape;501;p34"/>
          <p:cNvSpPr txBox="1"/>
          <p:nvPr>
            <p:ph idx="3" type="title"/>
          </p:nvPr>
        </p:nvSpPr>
        <p:spPr>
          <a:xfrm>
            <a:off x="742200"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02" name="Google Shape;502;p34"/>
          <p:cNvCxnSpPr/>
          <p:nvPr/>
        </p:nvCxnSpPr>
        <p:spPr>
          <a:xfrm rot="10800000">
            <a:off x="1349125" y="1779806"/>
            <a:ext cx="0" cy="1344000"/>
          </a:xfrm>
          <a:prstGeom prst="straightConnector1">
            <a:avLst/>
          </a:prstGeom>
          <a:noFill/>
          <a:ln cap="flat" cmpd="sng" w="9525">
            <a:solidFill>
              <a:schemeClr val="dk2"/>
            </a:solidFill>
            <a:prstDash val="solid"/>
            <a:round/>
            <a:headEnd len="med" w="med" type="none"/>
            <a:tailEnd len="med" w="med" type="none"/>
          </a:ln>
        </p:spPr>
      </p:cxnSp>
      <p:sp>
        <p:nvSpPr>
          <p:cNvPr id="503" name="Google Shape;503;p34"/>
          <p:cNvSpPr txBox="1"/>
          <p:nvPr>
            <p:ph idx="4" type="title"/>
          </p:nvPr>
        </p:nvSpPr>
        <p:spPr>
          <a:xfrm>
            <a:off x="3986225"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04" name="Google Shape;504;p34"/>
          <p:cNvSpPr txBox="1"/>
          <p:nvPr>
            <p:ph idx="5" type="subTitle"/>
          </p:nvPr>
        </p:nvSpPr>
        <p:spPr>
          <a:xfrm>
            <a:off x="3986225" y="2558653"/>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05" name="Google Shape;505;p34"/>
          <p:cNvSpPr txBox="1"/>
          <p:nvPr>
            <p:ph idx="6" type="title"/>
          </p:nvPr>
        </p:nvSpPr>
        <p:spPr>
          <a:xfrm>
            <a:off x="3321075"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06" name="Google Shape;506;p34"/>
          <p:cNvCxnSpPr/>
          <p:nvPr/>
        </p:nvCxnSpPr>
        <p:spPr>
          <a:xfrm rot="10800000">
            <a:off x="3928000" y="1779806"/>
            <a:ext cx="0" cy="13440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34"/>
          <p:cNvSpPr txBox="1"/>
          <p:nvPr>
            <p:ph idx="7" type="title"/>
          </p:nvPr>
        </p:nvSpPr>
        <p:spPr>
          <a:xfrm>
            <a:off x="6666750"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08" name="Google Shape;508;p34"/>
          <p:cNvSpPr txBox="1"/>
          <p:nvPr>
            <p:ph idx="8" type="subTitle"/>
          </p:nvPr>
        </p:nvSpPr>
        <p:spPr>
          <a:xfrm>
            <a:off x="6666750" y="2558653"/>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09" name="Google Shape;509;p34"/>
          <p:cNvSpPr txBox="1"/>
          <p:nvPr>
            <p:ph idx="9" type="title"/>
          </p:nvPr>
        </p:nvSpPr>
        <p:spPr>
          <a:xfrm>
            <a:off x="6001600"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10" name="Google Shape;510;p34"/>
          <p:cNvCxnSpPr/>
          <p:nvPr/>
        </p:nvCxnSpPr>
        <p:spPr>
          <a:xfrm rot="10800000">
            <a:off x="6608525" y="1779806"/>
            <a:ext cx="0" cy="1344000"/>
          </a:xfrm>
          <a:prstGeom prst="straightConnector1">
            <a:avLst/>
          </a:prstGeom>
          <a:noFill/>
          <a:ln cap="flat" cmpd="sng" w="9525">
            <a:solidFill>
              <a:schemeClr val="dk2"/>
            </a:solidFill>
            <a:prstDash val="solid"/>
            <a:round/>
            <a:headEnd len="med" w="med" type="none"/>
            <a:tailEnd len="med" w="med" type="none"/>
          </a:ln>
        </p:spPr>
      </p:cxnSp>
      <p:sp>
        <p:nvSpPr>
          <p:cNvPr id="511" name="Google Shape;511;p34"/>
          <p:cNvSpPr txBox="1"/>
          <p:nvPr>
            <p:ph idx="13" type="title"/>
          </p:nvPr>
        </p:nvSpPr>
        <p:spPr>
          <a:xfrm>
            <a:off x="1407350"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12" name="Google Shape;512;p34"/>
          <p:cNvSpPr txBox="1"/>
          <p:nvPr>
            <p:ph idx="14" type="subTitle"/>
          </p:nvPr>
        </p:nvSpPr>
        <p:spPr>
          <a:xfrm>
            <a:off x="1407350" y="4072014"/>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13" name="Google Shape;513;p34"/>
          <p:cNvSpPr txBox="1"/>
          <p:nvPr>
            <p:ph idx="15" type="title"/>
          </p:nvPr>
        </p:nvSpPr>
        <p:spPr>
          <a:xfrm>
            <a:off x="742200"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14" name="Google Shape;514;p34"/>
          <p:cNvCxnSpPr/>
          <p:nvPr/>
        </p:nvCxnSpPr>
        <p:spPr>
          <a:xfrm rot="10800000">
            <a:off x="1349125" y="3293167"/>
            <a:ext cx="0" cy="13440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4"/>
          <p:cNvSpPr txBox="1"/>
          <p:nvPr>
            <p:ph idx="16" type="title"/>
          </p:nvPr>
        </p:nvSpPr>
        <p:spPr>
          <a:xfrm>
            <a:off x="3986225"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16" name="Google Shape;516;p34"/>
          <p:cNvSpPr txBox="1"/>
          <p:nvPr>
            <p:ph idx="17" type="subTitle"/>
          </p:nvPr>
        </p:nvSpPr>
        <p:spPr>
          <a:xfrm>
            <a:off x="3986225" y="4072014"/>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17" name="Google Shape;517;p34"/>
          <p:cNvSpPr txBox="1"/>
          <p:nvPr>
            <p:ph idx="18" type="title"/>
          </p:nvPr>
        </p:nvSpPr>
        <p:spPr>
          <a:xfrm>
            <a:off x="3321075"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18" name="Google Shape;518;p34"/>
          <p:cNvCxnSpPr/>
          <p:nvPr/>
        </p:nvCxnSpPr>
        <p:spPr>
          <a:xfrm rot="10800000">
            <a:off x="3928000" y="3293167"/>
            <a:ext cx="0" cy="13440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34"/>
          <p:cNvSpPr txBox="1"/>
          <p:nvPr>
            <p:ph idx="19" type="title"/>
          </p:nvPr>
        </p:nvSpPr>
        <p:spPr>
          <a:xfrm>
            <a:off x="6666750"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20" name="Google Shape;520;p34"/>
          <p:cNvSpPr txBox="1"/>
          <p:nvPr>
            <p:ph idx="20" type="subTitle"/>
          </p:nvPr>
        </p:nvSpPr>
        <p:spPr>
          <a:xfrm>
            <a:off x="6666750" y="4072014"/>
            <a:ext cx="1547100" cy="43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521" name="Google Shape;521;p34"/>
          <p:cNvSpPr txBox="1"/>
          <p:nvPr>
            <p:ph idx="21" type="title"/>
          </p:nvPr>
        </p:nvSpPr>
        <p:spPr>
          <a:xfrm>
            <a:off x="6001600"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522" name="Google Shape;522;p34"/>
          <p:cNvCxnSpPr/>
          <p:nvPr/>
        </p:nvCxnSpPr>
        <p:spPr>
          <a:xfrm rot="10800000">
            <a:off x="6608525" y="3293167"/>
            <a:ext cx="0" cy="1344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1">
  <p:cSld name="BLANK_1_1_1_2_1">
    <p:spTree>
      <p:nvGrpSpPr>
        <p:cNvPr id="523" name="Shape 523"/>
        <p:cNvGrpSpPr/>
        <p:nvPr/>
      </p:nvGrpSpPr>
      <p:grpSpPr>
        <a:xfrm>
          <a:off x="0" y="0"/>
          <a:ext cx="0" cy="0"/>
          <a:chOff x="0" y="0"/>
          <a:chExt cx="0" cy="0"/>
        </a:xfrm>
      </p:grpSpPr>
      <p:sp>
        <p:nvSpPr>
          <p:cNvPr id="524" name="Google Shape;524;p35"/>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pic>
        <p:nvPicPr>
          <p:cNvPr id="525" name="Google Shape;525;p35"/>
          <p:cNvPicPr preferRelativeResize="0"/>
          <p:nvPr/>
        </p:nvPicPr>
        <p:blipFill rotWithShape="1">
          <a:blip r:embed="rId2">
            <a:alphaModFix/>
          </a:blip>
          <a:srcRect b="0" l="0" r="0" t="24744"/>
          <a:stretch/>
        </p:blipFill>
        <p:spPr>
          <a:xfrm>
            <a:off x="-5000" y="1414029"/>
            <a:ext cx="9148994" cy="430096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ación 2">
  <p:cSld name="BLANK_1_1_1_1">
    <p:spTree>
      <p:nvGrpSpPr>
        <p:cNvPr id="526" name="Shape 526"/>
        <p:cNvGrpSpPr/>
        <p:nvPr/>
      </p:nvGrpSpPr>
      <p:grpSpPr>
        <a:xfrm>
          <a:off x="0" y="0"/>
          <a:ext cx="0" cy="0"/>
          <a:chOff x="0" y="0"/>
          <a:chExt cx="0" cy="0"/>
        </a:xfrm>
      </p:grpSpPr>
      <p:pic>
        <p:nvPicPr>
          <p:cNvPr id="527" name="Google Shape;527;p36"/>
          <p:cNvPicPr preferRelativeResize="0"/>
          <p:nvPr/>
        </p:nvPicPr>
        <p:blipFill>
          <a:blip r:embed="rId2">
            <a:alphaModFix/>
          </a:blip>
          <a:stretch>
            <a:fillRect/>
          </a:stretch>
        </p:blipFill>
        <p:spPr>
          <a:xfrm>
            <a:off x="-5000" y="0"/>
            <a:ext cx="9148994" cy="5715000"/>
          </a:xfrm>
          <a:prstGeom prst="rect">
            <a:avLst/>
          </a:prstGeom>
          <a:noFill/>
          <a:ln>
            <a:noFill/>
          </a:ln>
        </p:spPr>
      </p:pic>
      <p:sp>
        <p:nvSpPr>
          <p:cNvPr id="528" name="Google Shape;528;p36"/>
          <p:cNvSpPr txBox="1"/>
          <p:nvPr>
            <p:ph type="title"/>
          </p:nvPr>
        </p:nvSpPr>
        <p:spPr>
          <a:xfrm>
            <a:off x="1100275" y="1834722"/>
            <a:ext cx="880500" cy="93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529" name="Google Shape;529;p36"/>
          <p:cNvSpPr txBox="1"/>
          <p:nvPr>
            <p:ph idx="2" type="title"/>
          </p:nvPr>
        </p:nvSpPr>
        <p:spPr>
          <a:xfrm>
            <a:off x="1060525" y="420694"/>
            <a:ext cx="4747800" cy="104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None/>
              <a:defRPr b="1" sz="3500">
                <a:solidFill>
                  <a:srgbClr val="CB1E40"/>
                </a:solidFill>
                <a:latin typeface="Rajdhani"/>
                <a:ea typeface="Rajdhani"/>
                <a:cs typeface="Rajdhani"/>
                <a:sym typeface="Rajdhani"/>
              </a:defRPr>
            </a:lvl1pPr>
            <a:lvl2pPr lvl="1" rtl="0">
              <a:spcBef>
                <a:spcPts val="0"/>
              </a:spcBef>
              <a:spcAft>
                <a:spcPts val="0"/>
              </a:spcAft>
              <a:buNone/>
              <a:defRPr>
                <a:solidFill>
                  <a:srgbClr val="CB1E40"/>
                </a:solidFill>
              </a:defRPr>
            </a:lvl2pPr>
            <a:lvl3pPr lvl="2" rtl="0">
              <a:spcBef>
                <a:spcPts val="0"/>
              </a:spcBef>
              <a:spcAft>
                <a:spcPts val="0"/>
              </a:spcAft>
              <a:buNone/>
              <a:defRPr>
                <a:solidFill>
                  <a:srgbClr val="CB1E40"/>
                </a:solidFill>
              </a:defRPr>
            </a:lvl3pPr>
            <a:lvl4pPr lvl="3" rtl="0">
              <a:spcBef>
                <a:spcPts val="0"/>
              </a:spcBef>
              <a:spcAft>
                <a:spcPts val="0"/>
              </a:spcAft>
              <a:buNone/>
              <a:defRPr>
                <a:solidFill>
                  <a:srgbClr val="CB1E40"/>
                </a:solidFill>
              </a:defRPr>
            </a:lvl4pPr>
            <a:lvl5pPr lvl="4" rtl="0">
              <a:spcBef>
                <a:spcPts val="0"/>
              </a:spcBef>
              <a:spcAft>
                <a:spcPts val="0"/>
              </a:spcAft>
              <a:buNone/>
              <a:defRPr>
                <a:solidFill>
                  <a:srgbClr val="CB1E40"/>
                </a:solidFill>
              </a:defRPr>
            </a:lvl5pPr>
            <a:lvl6pPr lvl="5" rtl="0">
              <a:spcBef>
                <a:spcPts val="0"/>
              </a:spcBef>
              <a:spcAft>
                <a:spcPts val="0"/>
              </a:spcAft>
              <a:buNone/>
              <a:defRPr>
                <a:solidFill>
                  <a:srgbClr val="CB1E40"/>
                </a:solidFill>
              </a:defRPr>
            </a:lvl6pPr>
            <a:lvl7pPr lvl="6" rtl="0">
              <a:spcBef>
                <a:spcPts val="0"/>
              </a:spcBef>
              <a:spcAft>
                <a:spcPts val="0"/>
              </a:spcAft>
              <a:buNone/>
              <a:defRPr>
                <a:solidFill>
                  <a:srgbClr val="CB1E40"/>
                </a:solidFill>
              </a:defRPr>
            </a:lvl7pPr>
            <a:lvl8pPr lvl="7" rtl="0">
              <a:spcBef>
                <a:spcPts val="0"/>
              </a:spcBef>
              <a:spcAft>
                <a:spcPts val="0"/>
              </a:spcAft>
              <a:buNone/>
              <a:defRPr>
                <a:solidFill>
                  <a:srgbClr val="CB1E40"/>
                </a:solidFill>
              </a:defRPr>
            </a:lvl8pPr>
            <a:lvl9pPr lvl="8" rtl="0">
              <a:spcBef>
                <a:spcPts val="0"/>
              </a:spcBef>
              <a:spcAft>
                <a:spcPts val="0"/>
              </a:spcAft>
              <a:buNone/>
              <a:defRPr>
                <a:solidFill>
                  <a:srgbClr val="CB1E40"/>
                </a:solidFill>
              </a:defRPr>
            </a:lvl9pPr>
          </a:lstStyle>
          <a:p/>
        </p:txBody>
      </p:sp>
      <p:sp>
        <p:nvSpPr>
          <p:cNvPr id="530" name="Google Shape;530;p36"/>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cxnSp>
        <p:nvCxnSpPr>
          <p:cNvPr id="531" name="Google Shape;531;p36"/>
          <p:cNvCxnSpPr/>
          <p:nvPr/>
        </p:nvCxnSpPr>
        <p:spPr>
          <a:xfrm>
            <a:off x="2074408" y="2000440"/>
            <a:ext cx="0" cy="1956900"/>
          </a:xfrm>
          <a:prstGeom prst="straightConnector1">
            <a:avLst/>
          </a:prstGeom>
          <a:noFill/>
          <a:ln cap="flat" cmpd="sng" w="19050">
            <a:solidFill>
              <a:srgbClr val="559ABA"/>
            </a:solidFill>
            <a:prstDash val="solid"/>
            <a:round/>
            <a:headEnd len="med" w="med" type="none"/>
            <a:tailEnd len="med" w="med" type="none"/>
          </a:ln>
        </p:spPr>
      </p:cxnSp>
      <p:sp>
        <p:nvSpPr>
          <p:cNvPr id="532" name="Google Shape;532;p36"/>
          <p:cNvSpPr txBox="1"/>
          <p:nvPr>
            <p:ph idx="3" type="title"/>
          </p:nvPr>
        </p:nvSpPr>
        <p:spPr>
          <a:xfrm>
            <a:off x="1100275" y="2850722"/>
            <a:ext cx="880500" cy="93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533" name="Google Shape;533;p36"/>
          <p:cNvSpPr txBox="1"/>
          <p:nvPr>
            <p:ph idx="1" type="subTitle"/>
          </p:nvPr>
        </p:nvSpPr>
        <p:spPr>
          <a:xfrm>
            <a:off x="2227075" y="1996750"/>
            <a:ext cx="3088800" cy="768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36"/>
          <p:cNvSpPr txBox="1"/>
          <p:nvPr>
            <p:ph idx="4" type="subTitle"/>
          </p:nvPr>
        </p:nvSpPr>
        <p:spPr>
          <a:xfrm>
            <a:off x="2227075" y="3012750"/>
            <a:ext cx="3088800" cy="768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6"/>
          <p:cNvSpPr txBox="1"/>
          <p:nvPr>
            <p:ph idx="5" type="title"/>
          </p:nvPr>
        </p:nvSpPr>
        <p:spPr>
          <a:xfrm>
            <a:off x="4407900" y="2589417"/>
            <a:ext cx="880500" cy="93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536" name="Google Shape;536;p36"/>
          <p:cNvSpPr txBox="1"/>
          <p:nvPr>
            <p:ph idx="6" type="title"/>
          </p:nvPr>
        </p:nvSpPr>
        <p:spPr>
          <a:xfrm>
            <a:off x="4407900" y="3605417"/>
            <a:ext cx="880500" cy="93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537" name="Google Shape;537;p36"/>
          <p:cNvSpPr txBox="1"/>
          <p:nvPr>
            <p:ph idx="7" type="subTitle"/>
          </p:nvPr>
        </p:nvSpPr>
        <p:spPr>
          <a:xfrm>
            <a:off x="5534700" y="2751444"/>
            <a:ext cx="3088800" cy="768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6"/>
          <p:cNvSpPr txBox="1"/>
          <p:nvPr>
            <p:ph idx="8" type="subTitle"/>
          </p:nvPr>
        </p:nvSpPr>
        <p:spPr>
          <a:xfrm>
            <a:off x="5534700" y="3767444"/>
            <a:ext cx="3088800" cy="768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9" name="Google Shape;539;p36"/>
          <p:cNvCxnSpPr/>
          <p:nvPr/>
        </p:nvCxnSpPr>
        <p:spPr>
          <a:xfrm>
            <a:off x="5274808" y="2762440"/>
            <a:ext cx="0" cy="1956900"/>
          </a:xfrm>
          <a:prstGeom prst="straightConnector1">
            <a:avLst/>
          </a:prstGeom>
          <a:noFill/>
          <a:ln cap="flat" cmpd="sng" w="19050">
            <a:solidFill>
              <a:srgbClr val="559ABA"/>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Portada University_2">
    <p:spTree>
      <p:nvGrpSpPr>
        <p:cNvPr id="540" name="Shape 540"/>
        <p:cNvGrpSpPr/>
        <p:nvPr/>
      </p:nvGrpSpPr>
      <p:grpSpPr>
        <a:xfrm>
          <a:off x="0" y="0"/>
          <a:ext cx="0" cy="0"/>
          <a:chOff x="0" y="0"/>
          <a:chExt cx="0" cy="0"/>
        </a:xfrm>
      </p:grpSpPr>
      <p:sp>
        <p:nvSpPr>
          <p:cNvPr id="541" name="Google Shape;541;p37"/>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542" name="Google Shape;542;p37"/>
          <p:cNvGrpSpPr/>
          <p:nvPr/>
        </p:nvGrpSpPr>
        <p:grpSpPr>
          <a:xfrm>
            <a:off x="445593" y="2223645"/>
            <a:ext cx="2196917" cy="575392"/>
            <a:chOff x="363193" y="1700338"/>
            <a:chExt cx="2196917" cy="517858"/>
          </a:xfrm>
        </p:grpSpPr>
        <p:sp>
          <p:nvSpPr>
            <p:cNvPr id="543" name="Google Shape;543;p37"/>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4" name="Google Shape;544;p37"/>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5" name="Google Shape;545;p37"/>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6" name="Google Shape;546;p37"/>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7" name="Google Shape;547;p37"/>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8" name="Google Shape;548;p37"/>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9" name="Google Shape;549;p37"/>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0" name="Google Shape;550;p37"/>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1" name="Google Shape;551;p37"/>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2" name="Google Shape;552;p37"/>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3" name="Google Shape;553;p37"/>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4" name="Google Shape;554;p37"/>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5" name="Google Shape;555;p37"/>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6" name="Google Shape;556;p37"/>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7" name="Google Shape;557;p37"/>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8" name="Google Shape;558;p37"/>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9" name="Google Shape;559;p37"/>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0" name="Google Shape;560;p37"/>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1" name="Google Shape;561;p37"/>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2" name="Google Shape;562;p37"/>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3" name="Google Shape;563;p37"/>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4" name="Google Shape;564;p37"/>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5" name="Google Shape;565;p37"/>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6" name="Google Shape;566;p37"/>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7" name="Google Shape;567;p37"/>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8" name="Google Shape;568;p37"/>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9" name="Google Shape;569;p37"/>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570" name="Google Shape;570;p37"/>
          <p:cNvSpPr txBox="1"/>
          <p:nvPr>
            <p:ph type="title"/>
          </p:nvPr>
        </p:nvSpPr>
        <p:spPr>
          <a:xfrm>
            <a:off x="5233225" y="2981750"/>
            <a:ext cx="33972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571" name="Google Shape;571;p37"/>
          <p:cNvSpPr txBox="1"/>
          <p:nvPr>
            <p:ph idx="1" type="subTitle"/>
          </p:nvPr>
        </p:nvSpPr>
        <p:spPr>
          <a:xfrm>
            <a:off x="5233225" y="1526167"/>
            <a:ext cx="3397200" cy="1272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400">
                <a:solidFill>
                  <a:srgbClr val="CB1E40"/>
                </a:solidFill>
                <a:latin typeface="Rajdhani"/>
                <a:ea typeface="Rajdhani"/>
                <a:cs typeface="Rajdhani"/>
                <a:sym typeface="Rajdhani"/>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sp>
        <p:nvSpPr>
          <p:cNvPr id="572" name="Google Shape;572;p37"/>
          <p:cNvSpPr txBox="1"/>
          <p:nvPr>
            <p:ph idx="2" type="title"/>
          </p:nvPr>
        </p:nvSpPr>
        <p:spPr>
          <a:xfrm>
            <a:off x="5233225" y="4089861"/>
            <a:ext cx="3447900" cy="1020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SemiBold"/>
              <a:buNone/>
              <a:defRPr i="0" u="none" cap="none" strike="noStrike">
                <a:solidFill>
                  <a:srgbClr val="0C0C0C"/>
                </a:solidFill>
                <a:latin typeface="Rajdhani SemiBold"/>
                <a:ea typeface="Rajdhani SemiBold"/>
                <a:cs typeface="Rajdhani SemiBold"/>
                <a:sym typeface="Rajdhani SemiBold"/>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imagen 1">
  <p:cSld name="Texto y Multimedia_1_2">
    <p:spTree>
      <p:nvGrpSpPr>
        <p:cNvPr id="573" name="Shape 573"/>
        <p:cNvGrpSpPr/>
        <p:nvPr/>
      </p:nvGrpSpPr>
      <p:grpSpPr>
        <a:xfrm>
          <a:off x="0" y="0"/>
          <a:ext cx="0" cy="0"/>
          <a:chOff x="0" y="0"/>
          <a:chExt cx="0" cy="0"/>
        </a:xfrm>
      </p:grpSpPr>
      <p:pic>
        <p:nvPicPr>
          <p:cNvPr id="574" name="Google Shape;574;p38"/>
          <p:cNvPicPr preferRelativeResize="0"/>
          <p:nvPr/>
        </p:nvPicPr>
        <p:blipFill rotWithShape="1">
          <a:blip r:embed="rId2">
            <a:alphaModFix/>
          </a:blip>
          <a:srcRect b="0" l="0" r="0" t="0"/>
          <a:stretch/>
        </p:blipFill>
        <p:spPr>
          <a:xfrm>
            <a:off x="0" y="1549"/>
            <a:ext cx="9144000" cy="5714999"/>
          </a:xfrm>
          <a:prstGeom prst="rect">
            <a:avLst/>
          </a:prstGeom>
          <a:noFill/>
          <a:ln>
            <a:noFill/>
          </a:ln>
        </p:spPr>
      </p:pic>
      <p:sp>
        <p:nvSpPr>
          <p:cNvPr id="575" name="Google Shape;575;p38"/>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576" name="Google Shape;576;p38"/>
          <p:cNvSpPr txBox="1"/>
          <p:nvPr>
            <p:ph idx="1" type="body"/>
          </p:nvPr>
        </p:nvSpPr>
        <p:spPr>
          <a:xfrm>
            <a:off x="294250" y="1464611"/>
            <a:ext cx="3766500" cy="3644100"/>
          </a:xfrm>
          <a:prstGeom prst="rect">
            <a:avLst/>
          </a:prstGeom>
          <a:noFill/>
          <a:ln>
            <a:noFill/>
          </a:ln>
        </p:spPr>
        <p:txBody>
          <a:bodyPr anchorCtr="0" anchor="t"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Char char="●"/>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5"/>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9" name="Google Shape;39;p5"/>
          <p:cNvSpPr txBox="1"/>
          <p:nvPr>
            <p:ph idx="1" type="body"/>
          </p:nvPr>
        </p:nvSpPr>
        <p:spPr>
          <a:xfrm>
            <a:off x="457200" y="1155812"/>
            <a:ext cx="8229600" cy="3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1400"/>
              <a:buFont typeface="Raleway"/>
              <a:buNone/>
              <a:defRPr b="0" i="0" sz="2400" u="none" cap="none" strike="noStrike">
                <a:solidFill>
                  <a:schemeClr val="dk1"/>
                </a:solidFill>
                <a:latin typeface="Raleway"/>
                <a:ea typeface="Raleway"/>
                <a:cs typeface="Raleway"/>
                <a:sym typeface="Raleway"/>
              </a:defRPr>
            </a:lvl1pPr>
            <a:lvl2pPr indent="-228600" lvl="1" marL="914400" marR="0" rtl="0" algn="l">
              <a:lnSpc>
                <a:spcPct val="100000"/>
              </a:lnSpc>
              <a:spcBef>
                <a:spcPts val="400"/>
              </a:spcBef>
              <a:spcAft>
                <a:spcPts val="0"/>
              </a:spcAft>
              <a:buClr>
                <a:schemeClr val="dk1"/>
              </a:buClr>
              <a:buSzPts val="1400"/>
              <a:buFont typeface="Raleway"/>
              <a:buNone/>
              <a:defRPr b="0" i="0" sz="20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40" name="Google Shape;40;p5"/>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Footer">
  <p:cSld name="1_Title and Footer">
    <p:spTree>
      <p:nvGrpSpPr>
        <p:cNvPr id="42" name="Shape 42"/>
        <p:cNvGrpSpPr/>
        <p:nvPr/>
      </p:nvGrpSpPr>
      <p:grpSpPr>
        <a:xfrm>
          <a:off x="0" y="0"/>
          <a:ext cx="0" cy="0"/>
          <a:chOff x="0" y="0"/>
          <a:chExt cx="0" cy="0"/>
        </a:xfrm>
      </p:grpSpPr>
      <p:sp>
        <p:nvSpPr>
          <p:cNvPr id="43" name="Google Shape;43;p6"/>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4" name="Google Shape;44;p6"/>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6"/>
          <p:cNvCxnSpPr/>
          <p:nvPr/>
        </p:nvCxnSpPr>
        <p:spPr>
          <a:xfrm rot="10800000">
            <a:off x="399835" y="624516"/>
            <a:ext cx="8318100" cy="0"/>
          </a:xfrm>
          <a:prstGeom prst="straightConnector1">
            <a:avLst/>
          </a:prstGeom>
          <a:noFill/>
          <a:ln cap="flat" cmpd="sng" w="9525">
            <a:solidFill>
              <a:srgbClr val="A5A5A5"/>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9" name="Google Shape;49;p7"/>
          <p:cNvSpPr txBox="1"/>
          <p:nvPr>
            <p:ph idx="1" type="body"/>
          </p:nvPr>
        </p:nvSpPr>
        <p:spPr>
          <a:xfrm>
            <a:off x="457200" y="1124455"/>
            <a:ext cx="4038600" cy="3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1pPr>
            <a:lvl2pPr indent="-228600" lvl="1" marL="9144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280"/>
              </a:spcBef>
              <a:spcAft>
                <a:spcPts val="0"/>
              </a:spcAft>
              <a:buClr>
                <a:schemeClr val="dk1"/>
              </a:buClr>
              <a:buSzPts val="1400"/>
              <a:buFont typeface="Raleway"/>
              <a:buNone/>
              <a:defRPr b="0" i="0" sz="14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4648200" y="1124455"/>
            <a:ext cx="4038600" cy="3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1pPr>
            <a:lvl2pPr indent="-228600" lvl="1" marL="9144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280"/>
              </a:spcBef>
              <a:spcAft>
                <a:spcPts val="0"/>
              </a:spcAft>
              <a:buClr>
                <a:schemeClr val="dk1"/>
              </a:buClr>
              <a:buSzPts val="1400"/>
              <a:buFont typeface="Raleway"/>
              <a:buNone/>
              <a:defRPr b="0" i="0" sz="14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6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55" name="Google Shape;55;p8"/>
          <p:cNvSpPr txBox="1"/>
          <p:nvPr>
            <p:ph idx="1" type="body"/>
          </p:nvPr>
        </p:nvSpPr>
        <p:spPr>
          <a:xfrm>
            <a:off x="457200" y="1112025"/>
            <a:ext cx="4040100" cy="533100"/>
          </a:xfrm>
          <a:prstGeom prst="rect">
            <a:avLst/>
          </a:prstGeom>
          <a:noFill/>
          <a:ln>
            <a:noFill/>
          </a:ln>
        </p:spPr>
        <p:txBody>
          <a:bodyPr anchorCtr="0" anchor="b" bIns="91425" lIns="91425" spcFirstLastPara="1" rIns="91425" wrap="square" tIns="91425">
            <a:noAutofit/>
          </a:bodyPr>
          <a:lstStyle>
            <a:lvl1pPr indent="-342900" lvl="0" marL="457200" marR="0" rtl="0" algn="l">
              <a:lnSpc>
                <a:spcPct val="100000"/>
              </a:lnSpc>
              <a:spcBef>
                <a:spcPts val="360"/>
              </a:spcBef>
              <a:spcAft>
                <a:spcPts val="0"/>
              </a:spcAft>
              <a:buClr>
                <a:schemeClr val="dk1"/>
              </a:buClr>
              <a:buSzPts val="1800"/>
              <a:buFont typeface="Arial"/>
              <a:buChar char="●"/>
              <a:defRPr b="1" i="0" sz="1800" u="none" cap="none" strike="noStrike">
                <a:solidFill>
                  <a:schemeClr val="dk1"/>
                </a:solidFill>
                <a:latin typeface="Raleway"/>
                <a:ea typeface="Raleway"/>
                <a:cs typeface="Raleway"/>
                <a:sym typeface="Raleway"/>
              </a:defRPr>
            </a:lvl1pPr>
            <a:lvl2pPr indent="-355600" lvl="1" marL="914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Raleway"/>
                <a:ea typeface="Raleway"/>
                <a:cs typeface="Raleway"/>
                <a:sym typeface="Raleway"/>
              </a:defRPr>
            </a:lvl2pPr>
            <a:lvl3pPr indent="-342900" lvl="2" marL="1371600" marR="0" rtl="0" algn="l">
              <a:lnSpc>
                <a:spcPct val="100000"/>
              </a:lnSpc>
              <a:spcBef>
                <a:spcPts val="360"/>
              </a:spcBef>
              <a:spcAft>
                <a:spcPts val="0"/>
              </a:spcAft>
              <a:buClr>
                <a:schemeClr val="dk1"/>
              </a:buClr>
              <a:buSzPts val="1800"/>
              <a:buFont typeface="Arial"/>
              <a:buChar char="■"/>
              <a:defRPr b="1" i="0" sz="1800" u="none" cap="none" strike="noStrike">
                <a:solidFill>
                  <a:schemeClr val="dk1"/>
                </a:solidFill>
                <a:latin typeface="Raleway"/>
                <a:ea typeface="Raleway"/>
                <a:cs typeface="Raleway"/>
                <a:sym typeface="Raleway"/>
              </a:defRPr>
            </a:lvl3pPr>
            <a:lvl4pPr indent="-330200" lvl="3" marL="18288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Raleway"/>
                <a:ea typeface="Raleway"/>
                <a:cs typeface="Raleway"/>
                <a:sym typeface="Raleway"/>
              </a:defRPr>
            </a:lvl4pPr>
            <a:lvl5pPr indent="-330200" lvl="4" marL="22860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Raleway"/>
                <a:ea typeface="Raleway"/>
                <a:cs typeface="Raleway"/>
                <a:sym typeface="Raleway"/>
              </a:defRPr>
            </a:lvl5pPr>
            <a:lvl6pPr indent="-330200" lvl="5" marL="27432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9pPr>
          </a:lstStyle>
          <a:p/>
        </p:txBody>
      </p:sp>
      <p:sp>
        <p:nvSpPr>
          <p:cNvPr id="56" name="Google Shape;56;p8"/>
          <p:cNvSpPr txBox="1"/>
          <p:nvPr>
            <p:ph idx="2" type="body"/>
          </p:nvPr>
        </p:nvSpPr>
        <p:spPr>
          <a:xfrm>
            <a:off x="457200" y="1645159"/>
            <a:ext cx="4040100" cy="3292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1pPr>
            <a:lvl2pPr indent="-228600" lvl="1" marL="9144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280"/>
              </a:spcBef>
              <a:spcAft>
                <a:spcPts val="0"/>
              </a:spcAft>
              <a:buClr>
                <a:schemeClr val="dk1"/>
              </a:buClr>
              <a:buSzPts val="1400"/>
              <a:buFont typeface="Raleway"/>
              <a:buNone/>
              <a:defRPr b="0" i="0" sz="14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9pPr>
          </a:lstStyle>
          <a:p/>
        </p:txBody>
      </p:sp>
      <p:sp>
        <p:nvSpPr>
          <p:cNvPr id="57" name="Google Shape;57;p8"/>
          <p:cNvSpPr txBox="1"/>
          <p:nvPr>
            <p:ph idx="3" type="body"/>
          </p:nvPr>
        </p:nvSpPr>
        <p:spPr>
          <a:xfrm>
            <a:off x="4645026" y="1112025"/>
            <a:ext cx="4041900" cy="533100"/>
          </a:xfrm>
          <a:prstGeom prst="rect">
            <a:avLst/>
          </a:prstGeom>
          <a:noFill/>
          <a:ln>
            <a:noFill/>
          </a:ln>
        </p:spPr>
        <p:txBody>
          <a:bodyPr anchorCtr="0" anchor="b" bIns="91425" lIns="91425" spcFirstLastPara="1" rIns="91425" wrap="square" tIns="91425">
            <a:noAutofit/>
          </a:bodyPr>
          <a:lstStyle>
            <a:lvl1pPr indent="-342900" lvl="0" marL="457200" marR="0" rtl="0" algn="l">
              <a:lnSpc>
                <a:spcPct val="100000"/>
              </a:lnSpc>
              <a:spcBef>
                <a:spcPts val="360"/>
              </a:spcBef>
              <a:spcAft>
                <a:spcPts val="0"/>
              </a:spcAft>
              <a:buClr>
                <a:schemeClr val="dk1"/>
              </a:buClr>
              <a:buSzPts val="1800"/>
              <a:buFont typeface="Arial"/>
              <a:buChar char="●"/>
              <a:defRPr b="1" i="0" sz="1800" u="none" cap="none" strike="noStrike">
                <a:solidFill>
                  <a:schemeClr val="dk1"/>
                </a:solidFill>
                <a:latin typeface="Raleway"/>
                <a:ea typeface="Raleway"/>
                <a:cs typeface="Raleway"/>
                <a:sym typeface="Raleway"/>
              </a:defRPr>
            </a:lvl1pPr>
            <a:lvl2pPr indent="-355600" lvl="1" marL="914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Raleway"/>
                <a:ea typeface="Raleway"/>
                <a:cs typeface="Raleway"/>
                <a:sym typeface="Raleway"/>
              </a:defRPr>
            </a:lvl2pPr>
            <a:lvl3pPr indent="-342900" lvl="2" marL="1371600" marR="0" rtl="0" algn="l">
              <a:lnSpc>
                <a:spcPct val="100000"/>
              </a:lnSpc>
              <a:spcBef>
                <a:spcPts val="360"/>
              </a:spcBef>
              <a:spcAft>
                <a:spcPts val="0"/>
              </a:spcAft>
              <a:buClr>
                <a:schemeClr val="dk1"/>
              </a:buClr>
              <a:buSzPts val="1800"/>
              <a:buFont typeface="Arial"/>
              <a:buChar char="■"/>
              <a:defRPr b="1" i="0" sz="1800" u="none" cap="none" strike="noStrike">
                <a:solidFill>
                  <a:schemeClr val="dk1"/>
                </a:solidFill>
                <a:latin typeface="Raleway"/>
                <a:ea typeface="Raleway"/>
                <a:cs typeface="Raleway"/>
                <a:sym typeface="Raleway"/>
              </a:defRPr>
            </a:lvl3pPr>
            <a:lvl4pPr indent="-330200" lvl="3" marL="18288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Raleway"/>
                <a:ea typeface="Raleway"/>
                <a:cs typeface="Raleway"/>
                <a:sym typeface="Raleway"/>
              </a:defRPr>
            </a:lvl4pPr>
            <a:lvl5pPr indent="-330200" lvl="4" marL="22860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Raleway"/>
                <a:ea typeface="Raleway"/>
                <a:cs typeface="Raleway"/>
                <a:sym typeface="Raleway"/>
              </a:defRPr>
            </a:lvl5pPr>
            <a:lvl6pPr indent="-330200" lvl="5" marL="27432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1" i="0" sz="1600" u="none" cap="none" strike="noStrike">
                <a:solidFill>
                  <a:schemeClr val="dk1"/>
                </a:solidFill>
                <a:latin typeface="Calibri"/>
                <a:ea typeface="Calibri"/>
                <a:cs typeface="Calibri"/>
                <a:sym typeface="Calibri"/>
              </a:defRPr>
            </a:lvl9pPr>
          </a:lstStyle>
          <a:p/>
        </p:txBody>
      </p:sp>
      <p:sp>
        <p:nvSpPr>
          <p:cNvPr id="58" name="Google Shape;58;p8"/>
          <p:cNvSpPr txBox="1"/>
          <p:nvPr>
            <p:ph idx="4" type="body"/>
          </p:nvPr>
        </p:nvSpPr>
        <p:spPr>
          <a:xfrm>
            <a:off x="4645026" y="1645159"/>
            <a:ext cx="4041900" cy="3292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1pPr>
            <a:lvl2pPr indent="-228600" lvl="1" marL="9144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280"/>
              </a:spcBef>
              <a:spcAft>
                <a:spcPts val="0"/>
              </a:spcAft>
              <a:buClr>
                <a:schemeClr val="dk1"/>
              </a:buClr>
              <a:buSzPts val="1400"/>
              <a:buFont typeface="Raleway"/>
              <a:buNone/>
              <a:defRPr b="0" i="0" sz="14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240"/>
              </a:spcBef>
              <a:spcAft>
                <a:spcPts val="0"/>
              </a:spcAft>
              <a:buClr>
                <a:schemeClr val="dk1"/>
              </a:buClr>
              <a:buSzPts val="1400"/>
              <a:buFont typeface="Raleway"/>
              <a:buNone/>
              <a:defRPr b="0" i="0" sz="12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9pPr>
          </a:lstStyle>
          <a:p/>
        </p:txBody>
      </p:sp>
      <p:sp>
        <p:nvSpPr>
          <p:cNvPr id="59" name="Google Shape;59;p8"/>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0" i="0" sz="1100" u="none" cap="none" strike="noStrike">
                <a:solidFill>
                  <a:schemeClr val="dk1"/>
                </a:solidFill>
                <a:latin typeface="Raleway"/>
                <a:ea typeface="Raleway"/>
                <a:cs typeface="Raleway"/>
                <a:sym typeface="Raleway"/>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1pPr>
            <a:lvl2pPr indent="0" lvl="1"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2pPr>
            <a:lvl3pPr indent="0" lvl="2"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3pPr>
            <a:lvl4pPr indent="0" lvl="3"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4pPr>
            <a:lvl5pPr indent="0" lvl="4"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5pPr>
            <a:lvl6pPr indent="0" lvl="5"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6pPr>
            <a:lvl7pPr indent="0" lvl="6"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7pPr>
            <a:lvl8pPr indent="0" lvl="7"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8pPr>
            <a:lvl9pPr indent="0" lvl="8" marL="0" marR="0" rtl="0" algn="r">
              <a:lnSpc>
                <a:spcPct val="100000"/>
              </a:lnSpc>
              <a:spcBef>
                <a:spcPts val="0"/>
              </a:spcBef>
              <a:spcAft>
                <a:spcPts val="0"/>
              </a:spcAft>
              <a:buClr>
                <a:srgbClr val="888888"/>
              </a:buClr>
              <a:buSzPts val="1100"/>
              <a:buFont typeface="Raleway"/>
              <a:buNone/>
              <a:defRPr b="0" i="0" sz="11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out Footer"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3" name="Google Shape;63;p9"/>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9"/>
          <p:cNvSpPr/>
          <p:nvPr/>
        </p:nvSpPr>
        <p:spPr>
          <a:xfrm>
            <a:off x="4145935" y="5052687"/>
            <a:ext cx="942300" cy="591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9"/>
          <p:cNvSpPr/>
          <p:nvPr/>
        </p:nvSpPr>
        <p:spPr>
          <a:xfrm>
            <a:off x="0" y="3851189"/>
            <a:ext cx="9144000" cy="186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ange avatars">
  <p:cSld name="arrange avatars">
    <p:spTree>
      <p:nvGrpSpPr>
        <p:cNvPr id="67" name="Shape 67"/>
        <p:cNvGrpSpPr/>
        <p:nvPr/>
      </p:nvGrpSpPr>
      <p:grpSpPr>
        <a:xfrm>
          <a:off x="0" y="0"/>
          <a:ext cx="0" cy="0"/>
          <a:chOff x="0" y="0"/>
          <a:chExt cx="0" cy="0"/>
        </a:xfrm>
      </p:grpSpPr>
      <p:sp>
        <p:nvSpPr>
          <p:cNvPr id="68" name="Google Shape;68;p10"/>
          <p:cNvSpPr txBox="1"/>
          <p:nvPr>
            <p:ph type="title"/>
          </p:nvPr>
        </p:nvSpPr>
        <p:spPr>
          <a:xfrm>
            <a:off x="447793" y="145247"/>
            <a:ext cx="6096000" cy="3956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9" name="Google Shape;69;p10"/>
          <p:cNvSpPr txBox="1"/>
          <p:nvPr>
            <p:ph idx="10" type="dt"/>
          </p:nvPr>
        </p:nvSpPr>
        <p:spPr>
          <a:xfrm>
            <a:off x="457200" y="6944778"/>
            <a:ext cx="2133600" cy="304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2" type="sldNum"/>
          </p:nvPr>
        </p:nvSpPr>
        <p:spPr>
          <a:xfrm>
            <a:off x="6553200" y="5248689"/>
            <a:ext cx="2133600" cy="30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0"/>
          <p:cNvSpPr/>
          <p:nvPr/>
        </p:nvSpPr>
        <p:spPr>
          <a:xfrm>
            <a:off x="4145935" y="5052687"/>
            <a:ext cx="942300" cy="591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2" name="Google Shape;72;p10"/>
          <p:cNvGrpSpPr/>
          <p:nvPr/>
        </p:nvGrpSpPr>
        <p:grpSpPr>
          <a:xfrm>
            <a:off x="2415383" y="1232064"/>
            <a:ext cx="4453655" cy="3254508"/>
            <a:chOff x="2415382" y="1108869"/>
            <a:chExt cx="4453655" cy="2929086"/>
          </a:xfrm>
        </p:grpSpPr>
        <p:sp>
          <p:nvSpPr>
            <p:cNvPr id="73" name="Google Shape;73;p10"/>
            <p:cNvSpPr/>
            <p:nvPr/>
          </p:nvSpPr>
          <p:spPr>
            <a:xfrm>
              <a:off x="4546600" y="1994693"/>
              <a:ext cx="12462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 name="Google Shape;74;p10"/>
            <p:cNvSpPr/>
            <p:nvPr/>
          </p:nvSpPr>
          <p:spPr>
            <a:xfrm>
              <a:off x="4546600" y="1994693"/>
              <a:ext cx="12462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 name="Google Shape;75;p10"/>
            <p:cNvSpPr/>
            <p:nvPr/>
          </p:nvSpPr>
          <p:spPr>
            <a:xfrm>
              <a:off x="5035550" y="1588294"/>
              <a:ext cx="268200" cy="5604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 name="Google Shape;76;p10"/>
            <p:cNvSpPr/>
            <p:nvPr/>
          </p:nvSpPr>
          <p:spPr>
            <a:xfrm>
              <a:off x="4859337" y="1553369"/>
              <a:ext cx="112800" cy="163500"/>
            </a:xfrm>
            <a:custGeom>
              <a:rect b="b" l="l" r="r" t="t"/>
              <a:pathLst>
                <a:path extrusionOk="0" h="120000" w="12000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 name="Google Shape;77;p10"/>
            <p:cNvSpPr/>
            <p:nvPr/>
          </p:nvSpPr>
          <p:spPr>
            <a:xfrm>
              <a:off x="5365750" y="1553369"/>
              <a:ext cx="112800" cy="163500"/>
            </a:xfrm>
            <a:custGeom>
              <a:rect b="b" l="l" r="r" t="t"/>
              <a:pathLst>
                <a:path extrusionOk="0" h="120000" w="12000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 name="Google Shape;78;p10"/>
            <p:cNvSpPr/>
            <p:nvPr/>
          </p:nvSpPr>
          <p:spPr>
            <a:xfrm>
              <a:off x="5024437" y="1958182"/>
              <a:ext cx="146100" cy="282600"/>
            </a:xfrm>
            <a:custGeom>
              <a:rect b="b" l="l" r="r" t="t"/>
              <a:pathLst>
                <a:path extrusionOk="0" h="120000" w="120000">
                  <a:moveTo>
                    <a:pt x="9130" y="0"/>
                  </a:moveTo>
                  <a:lnTo>
                    <a:pt x="0" y="18876"/>
                  </a:lnTo>
                  <a:lnTo>
                    <a:pt x="26086" y="120000"/>
                  </a:lnTo>
                  <a:lnTo>
                    <a:pt x="120000" y="70786"/>
                  </a:lnTo>
                  <a:lnTo>
                    <a:pt x="913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 name="Google Shape;79;p10"/>
            <p:cNvSpPr/>
            <p:nvPr/>
          </p:nvSpPr>
          <p:spPr>
            <a:xfrm>
              <a:off x="5024437" y="1958182"/>
              <a:ext cx="146100" cy="282600"/>
            </a:xfrm>
            <a:custGeom>
              <a:rect b="b" l="l" r="r" t="t"/>
              <a:pathLst>
                <a:path extrusionOk="0" h="120000" w="120000">
                  <a:moveTo>
                    <a:pt x="9130" y="0"/>
                  </a:moveTo>
                  <a:lnTo>
                    <a:pt x="0" y="18876"/>
                  </a:lnTo>
                  <a:lnTo>
                    <a:pt x="26086" y="120000"/>
                  </a:lnTo>
                  <a:lnTo>
                    <a:pt x="120000" y="70786"/>
                  </a:lnTo>
                  <a:lnTo>
                    <a:pt x="913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 name="Google Shape;80;p10"/>
            <p:cNvSpPr/>
            <p:nvPr/>
          </p:nvSpPr>
          <p:spPr>
            <a:xfrm>
              <a:off x="5035550" y="1902618"/>
              <a:ext cx="268200" cy="92100"/>
            </a:xfrm>
            <a:custGeom>
              <a:rect b="b" l="l" r="r" t="t"/>
              <a:pathLst>
                <a:path extrusionOk="0" h="120000" w="12000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 name="Google Shape;81;p10"/>
            <p:cNvSpPr/>
            <p:nvPr/>
          </p:nvSpPr>
          <p:spPr>
            <a:xfrm>
              <a:off x="4757737" y="1205707"/>
              <a:ext cx="823800" cy="758700"/>
            </a:xfrm>
            <a:custGeom>
              <a:rect b="b" l="l" r="r" t="t"/>
              <a:pathLst>
                <a:path extrusionOk="0" h="120000" w="12000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 name="Google Shape;82;p10"/>
            <p:cNvSpPr/>
            <p:nvPr/>
          </p:nvSpPr>
          <p:spPr>
            <a:xfrm>
              <a:off x="4810125" y="1158082"/>
              <a:ext cx="673200" cy="517500"/>
            </a:xfrm>
            <a:custGeom>
              <a:rect b="b" l="l" r="r" t="t"/>
              <a:pathLst>
                <a:path extrusionOk="0" h="120000" w="12000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 name="Google Shape;83;p10"/>
            <p:cNvSpPr/>
            <p:nvPr/>
          </p:nvSpPr>
          <p:spPr>
            <a:xfrm>
              <a:off x="5170487" y="1958182"/>
              <a:ext cx="142800" cy="284100"/>
            </a:xfrm>
            <a:custGeom>
              <a:rect b="b" l="l" r="r" t="t"/>
              <a:pathLst>
                <a:path extrusionOk="0" h="120000" w="120000">
                  <a:moveTo>
                    <a:pt x="112000" y="0"/>
                  </a:moveTo>
                  <a:lnTo>
                    <a:pt x="120000" y="18770"/>
                  </a:lnTo>
                  <a:lnTo>
                    <a:pt x="93333" y="120000"/>
                  </a:lnTo>
                  <a:lnTo>
                    <a:pt x="0" y="70391"/>
                  </a:lnTo>
                  <a:lnTo>
                    <a:pt x="112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 name="Google Shape;84;p10"/>
            <p:cNvSpPr/>
            <p:nvPr/>
          </p:nvSpPr>
          <p:spPr>
            <a:xfrm>
              <a:off x="5170487" y="1958182"/>
              <a:ext cx="142800" cy="284100"/>
            </a:xfrm>
            <a:custGeom>
              <a:rect b="b" l="l" r="r" t="t"/>
              <a:pathLst>
                <a:path extrusionOk="0" h="120000" w="120000">
                  <a:moveTo>
                    <a:pt x="112000" y="0"/>
                  </a:moveTo>
                  <a:lnTo>
                    <a:pt x="120000" y="18770"/>
                  </a:lnTo>
                  <a:lnTo>
                    <a:pt x="93333" y="120000"/>
                  </a:lnTo>
                  <a:lnTo>
                    <a:pt x="0" y="70391"/>
                  </a:lnTo>
                  <a:lnTo>
                    <a:pt x="112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0"/>
            <p:cNvSpPr/>
            <p:nvPr/>
          </p:nvSpPr>
          <p:spPr>
            <a:xfrm>
              <a:off x="5170487" y="2124868"/>
              <a:ext cx="0" cy="0"/>
            </a:xfrm>
            <a:custGeom>
              <a:rect b="b" l="l" r="r" t="t"/>
              <a:pathLst>
                <a:path extrusionOk="0" h="120000" w="120000">
                  <a:moveTo>
                    <a:pt x="0" y="0"/>
                  </a:moveTo>
                  <a:lnTo>
                    <a:pt x="0" y="0"/>
                  </a:lnTo>
                  <a:lnTo>
                    <a:pt x="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 name="Google Shape;86;p10"/>
            <p:cNvSpPr/>
            <p:nvPr/>
          </p:nvSpPr>
          <p:spPr>
            <a:xfrm>
              <a:off x="5170487" y="2124868"/>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 name="Google Shape;87;p10"/>
            <p:cNvSpPr/>
            <p:nvPr/>
          </p:nvSpPr>
          <p:spPr>
            <a:xfrm>
              <a:off x="5035550" y="1953418"/>
              <a:ext cx="268200" cy="171300"/>
            </a:xfrm>
            <a:custGeom>
              <a:rect b="b" l="l" r="r" t="t"/>
              <a:pathLst>
                <a:path extrusionOk="0" h="120000" w="12000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p10"/>
            <p:cNvSpPr/>
            <p:nvPr/>
          </p:nvSpPr>
          <p:spPr>
            <a:xfrm>
              <a:off x="5035550" y="1953418"/>
              <a:ext cx="268200" cy="171300"/>
            </a:xfrm>
            <a:custGeom>
              <a:rect b="b" l="l" r="r" t="t"/>
              <a:pathLst>
                <a:path extrusionOk="0" h="120000" w="12000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p10"/>
            <p:cNvSpPr/>
            <p:nvPr/>
          </p:nvSpPr>
          <p:spPr>
            <a:xfrm>
              <a:off x="5145087" y="2237582"/>
              <a:ext cx="49200" cy="1500"/>
            </a:xfrm>
            <a:prstGeom prst="rect">
              <a:avLst/>
            </a:prstGeom>
            <a:solidFill>
              <a:srgbClr val="2E2E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10"/>
            <p:cNvSpPr/>
            <p:nvPr/>
          </p:nvSpPr>
          <p:spPr>
            <a:xfrm>
              <a:off x="5145087" y="2237582"/>
              <a:ext cx="492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10"/>
            <p:cNvSpPr/>
            <p:nvPr/>
          </p:nvSpPr>
          <p:spPr>
            <a:xfrm>
              <a:off x="5011737" y="1745457"/>
              <a:ext cx="315900" cy="45900"/>
            </a:xfrm>
            <a:custGeom>
              <a:rect b="b" l="l" r="r" t="t"/>
              <a:pathLst>
                <a:path extrusionOk="0" h="120000" w="12000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10"/>
            <p:cNvSpPr/>
            <p:nvPr/>
          </p:nvSpPr>
          <p:spPr>
            <a:xfrm>
              <a:off x="3454400" y="1994693"/>
              <a:ext cx="12477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10"/>
            <p:cNvSpPr/>
            <p:nvPr/>
          </p:nvSpPr>
          <p:spPr>
            <a:xfrm>
              <a:off x="3454400" y="1994693"/>
              <a:ext cx="12477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0"/>
            <p:cNvSpPr/>
            <p:nvPr/>
          </p:nvSpPr>
          <p:spPr>
            <a:xfrm>
              <a:off x="3944937" y="1588294"/>
              <a:ext cx="266700" cy="5604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10"/>
            <p:cNvSpPr/>
            <p:nvPr/>
          </p:nvSpPr>
          <p:spPr>
            <a:xfrm>
              <a:off x="3767137" y="1553369"/>
              <a:ext cx="112800" cy="163500"/>
            </a:xfrm>
            <a:custGeom>
              <a:rect b="b" l="l" r="r" t="t"/>
              <a:pathLst>
                <a:path extrusionOk="0" h="120000" w="12000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10"/>
            <p:cNvSpPr/>
            <p:nvPr/>
          </p:nvSpPr>
          <p:spPr>
            <a:xfrm>
              <a:off x="4275137" y="1553369"/>
              <a:ext cx="112800" cy="163500"/>
            </a:xfrm>
            <a:custGeom>
              <a:rect b="b" l="l" r="r" t="t"/>
              <a:pathLst>
                <a:path extrusionOk="0" h="120000" w="12000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10"/>
            <p:cNvSpPr/>
            <p:nvPr/>
          </p:nvSpPr>
          <p:spPr>
            <a:xfrm>
              <a:off x="3944937" y="1902618"/>
              <a:ext cx="266700" cy="92100"/>
            </a:xfrm>
            <a:custGeom>
              <a:rect b="b" l="l" r="r" t="t"/>
              <a:pathLst>
                <a:path extrusionOk="0" h="120000" w="12000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10"/>
            <p:cNvSpPr/>
            <p:nvPr/>
          </p:nvSpPr>
          <p:spPr>
            <a:xfrm>
              <a:off x="3667125" y="1205707"/>
              <a:ext cx="822300" cy="758700"/>
            </a:xfrm>
            <a:custGeom>
              <a:rect b="b" l="l" r="r" t="t"/>
              <a:pathLst>
                <a:path extrusionOk="0" h="120000" w="12000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10"/>
            <p:cNvSpPr/>
            <p:nvPr/>
          </p:nvSpPr>
          <p:spPr>
            <a:xfrm>
              <a:off x="3762375" y="1108869"/>
              <a:ext cx="649200" cy="582600"/>
            </a:xfrm>
            <a:custGeom>
              <a:rect b="b" l="l" r="r" t="t"/>
              <a:pathLst>
                <a:path extrusionOk="0" h="120000" w="12000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10"/>
            <p:cNvSpPr/>
            <p:nvPr/>
          </p:nvSpPr>
          <p:spPr>
            <a:xfrm>
              <a:off x="4052887" y="2237582"/>
              <a:ext cx="50700" cy="1500"/>
            </a:xfrm>
            <a:prstGeom prst="rect">
              <a:avLst/>
            </a:pr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10"/>
            <p:cNvSpPr/>
            <p:nvPr/>
          </p:nvSpPr>
          <p:spPr>
            <a:xfrm>
              <a:off x="4052887" y="2237582"/>
              <a:ext cx="507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10"/>
            <p:cNvSpPr/>
            <p:nvPr/>
          </p:nvSpPr>
          <p:spPr>
            <a:xfrm>
              <a:off x="3640137" y="1173957"/>
              <a:ext cx="609600" cy="360300"/>
            </a:xfrm>
            <a:custGeom>
              <a:rect b="b" l="l" r="r" t="t"/>
              <a:pathLst>
                <a:path extrusionOk="0" h="120000" w="12000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10"/>
            <p:cNvSpPr/>
            <p:nvPr/>
          </p:nvSpPr>
          <p:spPr>
            <a:xfrm>
              <a:off x="2844800" y="2547143"/>
              <a:ext cx="12477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10"/>
            <p:cNvSpPr/>
            <p:nvPr/>
          </p:nvSpPr>
          <p:spPr>
            <a:xfrm>
              <a:off x="2844800" y="2547143"/>
              <a:ext cx="1247700" cy="565200"/>
            </a:xfrm>
            <a:custGeom>
              <a:rect b="b" l="l" r="r" t="t"/>
              <a:pathLst>
                <a:path extrusionOk="0" h="120000" w="12000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10"/>
            <p:cNvSpPr/>
            <p:nvPr/>
          </p:nvSpPr>
          <p:spPr>
            <a:xfrm>
              <a:off x="3335337" y="2140743"/>
              <a:ext cx="266700" cy="5604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0"/>
            <p:cNvSpPr/>
            <p:nvPr/>
          </p:nvSpPr>
          <p:spPr>
            <a:xfrm>
              <a:off x="3157538" y="2105818"/>
              <a:ext cx="112800" cy="163500"/>
            </a:xfrm>
            <a:custGeom>
              <a:rect b="b" l="l" r="r" t="t"/>
              <a:pathLst>
                <a:path extrusionOk="0" h="120000" w="12000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10"/>
            <p:cNvSpPr/>
            <p:nvPr/>
          </p:nvSpPr>
          <p:spPr>
            <a:xfrm>
              <a:off x="3665537" y="2105818"/>
              <a:ext cx="112800" cy="163500"/>
            </a:xfrm>
            <a:custGeom>
              <a:rect b="b" l="l" r="r" t="t"/>
              <a:pathLst>
                <a:path extrusionOk="0" h="120000" w="12000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10"/>
            <p:cNvSpPr/>
            <p:nvPr/>
          </p:nvSpPr>
          <p:spPr>
            <a:xfrm>
              <a:off x="3543300" y="2550318"/>
              <a:ext cx="234900" cy="561900"/>
            </a:xfrm>
            <a:custGeom>
              <a:rect b="b" l="l" r="r" t="t"/>
              <a:pathLst>
                <a:path extrusionOk="0" h="120000" w="12000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10"/>
            <p:cNvSpPr/>
            <p:nvPr/>
          </p:nvSpPr>
          <p:spPr>
            <a:xfrm>
              <a:off x="3057525" y="1758157"/>
              <a:ext cx="822300" cy="758700"/>
            </a:xfrm>
            <a:custGeom>
              <a:rect b="b" l="l" r="r" t="t"/>
              <a:pathLst>
                <a:path extrusionOk="0" h="120000" w="12000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10"/>
            <p:cNvSpPr/>
            <p:nvPr/>
          </p:nvSpPr>
          <p:spPr>
            <a:xfrm>
              <a:off x="3194050" y="2169318"/>
              <a:ext cx="547800" cy="347700"/>
            </a:xfrm>
            <a:custGeom>
              <a:rect b="b" l="l" r="r" t="t"/>
              <a:pathLst>
                <a:path extrusionOk="0" h="120000" w="12000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10"/>
            <p:cNvSpPr/>
            <p:nvPr/>
          </p:nvSpPr>
          <p:spPr>
            <a:xfrm>
              <a:off x="3222625" y="2077243"/>
              <a:ext cx="504900" cy="184200"/>
            </a:xfrm>
            <a:custGeom>
              <a:rect b="b" l="l" r="r" t="t"/>
              <a:pathLst>
                <a:path extrusionOk="0" h="120000" w="12000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10"/>
            <p:cNvSpPr/>
            <p:nvPr/>
          </p:nvSpPr>
          <p:spPr>
            <a:xfrm>
              <a:off x="2670969" y="2516189"/>
              <a:ext cx="690600" cy="960300"/>
            </a:xfrm>
            <a:custGeom>
              <a:rect b="b" l="l" r="r" t="t"/>
              <a:pathLst>
                <a:path extrusionOk="0" h="120000" w="12000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10"/>
            <p:cNvSpPr/>
            <p:nvPr/>
          </p:nvSpPr>
          <p:spPr>
            <a:xfrm>
              <a:off x="2415382" y="3375026"/>
              <a:ext cx="1184400" cy="442800"/>
            </a:xfrm>
            <a:custGeom>
              <a:rect b="b" l="l" r="r" t="t"/>
              <a:pathLst>
                <a:path extrusionOk="0" h="120000" w="12000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10"/>
            <p:cNvSpPr/>
            <p:nvPr/>
          </p:nvSpPr>
          <p:spPr>
            <a:xfrm>
              <a:off x="2888457" y="3375026"/>
              <a:ext cx="238200" cy="442800"/>
            </a:xfrm>
            <a:custGeom>
              <a:rect b="b" l="l" r="r" t="t"/>
              <a:pathLst>
                <a:path extrusionOk="0" h="120000" w="12000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10"/>
            <p:cNvSpPr/>
            <p:nvPr/>
          </p:nvSpPr>
          <p:spPr>
            <a:xfrm>
              <a:off x="2890044" y="2976564"/>
              <a:ext cx="234900" cy="571500"/>
            </a:xfrm>
            <a:custGeom>
              <a:rect b="b" l="l" r="r" t="t"/>
              <a:pathLst>
                <a:path extrusionOk="0" h="120000" w="12000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6" name="Google Shape;116;p10"/>
            <p:cNvGrpSpPr/>
            <p:nvPr/>
          </p:nvGrpSpPr>
          <p:grpSpPr>
            <a:xfrm>
              <a:off x="3186172" y="2302669"/>
              <a:ext cx="468241" cy="828602"/>
              <a:chOff x="2548790" y="2218531"/>
              <a:chExt cx="468241" cy="828602"/>
            </a:xfrm>
          </p:grpSpPr>
          <p:grpSp>
            <p:nvGrpSpPr>
              <p:cNvPr id="117" name="Google Shape;117;p10"/>
              <p:cNvGrpSpPr/>
              <p:nvPr/>
            </p:nvGrpSpPr>
            <p:grpSpPr>
              <a:xfrm>
                <a:off x="2663031" y="2218531"/>
                <a:ext cx="354000" cy="827113"/>
                <a:chOff x="2291616" y="2152650"/>
                <a:chExt cx="354000" cy="827113"/>
              </a:xfrm>
            </p:grpSpPr>
            <p:sp>
              <p:nvSpPr>
                <p:cNvPr id="118" name="Google Shape;118;p10"/>
                <p:cNvSpPr/>
                <p:nvPr/>
              </p:nvSpPr>
              <p:spPr>
                <a:xfrm>
                  <a:off x="2291616" y="2544763"/>
                  <a:ext cx="354000" cy="435000"/>
                </a:xfrm>
                <a:custGeom>
                  <a:rect b="b" l="l" r="r" t="t"/>
                  <a:pathLst>
                    <a:path extrusionOk="0" h="120000" w="12000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0"/>
                <p:cNvSpPr/>
                <p:nvPr/>
              </p:nvSpPr>
              <p:spPr>
                <a:xfrm>
                  <a:off x="2420203" y="2544763"/>
                  <a:ext cx="114300" cy="112800"/>
                </a:xfrm>
                <a:custGeom>
                  <a:rect b="b" l="l" r="r" t="t"/>
                  <a:pathLst>
                    <a:path extrusionOk="0" h="120000" w="12000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0"/>
                <p:cNvSpPr/>
                <p:nvPr/>
              </p:nvSpPr>
              <p:spPr>
                <a:xfrm>
                  <a:off x="2405916" y="2657475"/>
                  <a:ext cx="142800" cy="322200"/>
                </a:xfrm>
                <a:custGeom>
                  <a:rect b="b" l="l" r="r" t="t"/>
                  <a:pathLst>
                    <a:path extrusionOk="0" h="120000" w="120000">
                      <a:moveTo>
                        <a:pt x="38666" y="0"/>
                      </a:moveTo>
                      <a:lnTo>
                        <a:pt x="0" y="120000"/>
                      </a:lnTo>
                      <a:lnTo>
                        <a:pt x="120000" y="120000"/>
                      </a:lnTo>
                      <a:lnTo>
                        <a:pt x="81333" y="0"/>
                      </a:lnTo>
                      <a:lnTo>
                        <a:pt x="38666" y="0"/>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10"/>
                <p:cNvSpPr/>
                <p:nvPr/>
              </p:nvSpPr>
              <p:spPr>
                <a:xfrm>
                  <a:off x="2405916" y="2657475"/>
                  <a:ext cx="142800" cy="322200"/>
                </a:xfrm>
                <a:custGeom>
                  <a:rect b="b" l="l" r="r" t="t"/>
                  <a:pathLst>
                    <a:path extrusionOk="0" h="120000" w="120000">
                      <a:moveTo>
                        <a:pt x="38666" y="0"/>
                      </a:moveTo>
                      <a:lnTo>
                        <a:pt x="0" y="120000"/>
                      </a:lnTo>
                      <a:lnTo>
                        <a:pt x="120000" y="120000"/>
                      </a:lnTo>
                      <a:lnTo>
                        <a:pt x="81333" y="0"/>
                      </a:lnTo>
                      <a:lnTo>
                        <a:pt x="3866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 name="Google Shape;122;p10"/>
                <p:cNvSpPr/>
                <p:nvPr/>
              </p:nvSpPr>
              <p:spPr>
                <a:xfrm>
                  <a:off x="2331303" y="2378075"/>
                  <a:ext cx="146100" cy="282600"/>
                </a:xfrm>
                <a:custGeom>
                  <a:rect b="b" l="l" r="r" t="t"/>
                  <a:pathLst>
                    <a:path extrusionOk="0" h="120000" w="120000">
                      <a:moveTo>
                        <a:pt x="10434" y="0"/>
                      </a:moveTo>
                      <a:lnTo>
                        <a:pt x="0" y="18876"/>
                      </a:lnTo>
                      <a:lnTo>
                        <a:pt x="27391" y="120000"/>
                      </a:lnTo>
                      <a:lnTo>
                        <a:pt x="120000" y="70786"/>
                      </a:lnTo>
                      <a:lnTo>
                        <a:pt x="10434"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10"/>
                <p:cNvSpPr/>
                <p:nvPr/>
              </p:nvSpPr>
              <p:spPr>
                <a:xfrm>
                  <a:off x="2331303" y="2378075"/>
                  <a:ext cx="146100" cy="282600"/>
                </a:xfrm>
                <a:custGeom>
                  <a:rect b="b" l="l" r="r" t="t"/>
                  <a:pathLst>
                    <a:path extrusionOk="0" h="120000" w="120000">
                      <a:moveTo>
                        <a:pt x="10434" y="0"/>
                      </a:moveTo>
                      <a:lnTo>
                        <a:pt x="0" y="18876"/>
                      </a:lnTo>
                      <a:lnTo>
                        <a:pt x="27391" y="120000"/>
                      </a:lnTo>
                      <a:lnTo>
                        <a:pt x="120000" y="70786"/>
                      </a:lnTo>
                      <a:lnTo>
                        <a:pt x="1043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10"/>
                <p:cNvSpPr/>
                <p:nvPr/>
              </p:nvSpPr>
              <p:spPr>
                <a:xfrm>
                  <a:off x="2344003" y="2322513"/>
                  <a:ext cx="266700" cy="92100"/>
                </a:xfrm>
                <a:custGeom>
                  <a:rect b="b" l="l" r="r" t="t"/>
                  <a:pathLst>
                    <a:path extrusionOk="0" h="120000" w="12000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10"/>
                <p:cNvSpPr/>
                <p:nvPr/>
              </p:nvSpPr>
              <p:spPr>
                <a:xfrm>
                  <a:off x="2477353" y="2378075"/>
                  <a:ext cx="142800" cy="284100"/>
                </a:xfrm>
                <a:custGeom>
                  <a:rect b="b" l="l" r="r" t="t"/>
                  <a:pathLst>
                    <a:path extrusionOk="0" h="120000" w="120000">
                      <a:moveTo>
                        <a:pt x="112000" y="0"/>
                      </a:moveTo>
                      <a:lnTo>
                        <a:pt x="120000" y="18770"/>
                      </a:lnTo>
                      <a:lnTo>
                        <a:pt x="93333" y="120000"/>
                      </a:lnTo>
                      <a:lnTo>
                        <a:pt x="0" y="70391"/>
                      </a:lnTo>
                      <a:lnTo>
                        <a:pt x="112000"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10"/>
                <p:cNvSpPr/>
                <p:nvPr/>
              </p:nvSpPr>
              <p:spPr>
                <a:xfrm>
                  <a:off x="2477353" y="2378075"/>
                  <a:ext cx="142800" cy="284100"/>
                </a:xfrm>
                <a:custGeom>
                  <a:rect b="b" l="l" r="r" t="t"/>
                  <a:pathLst>
                    <a:path extrusionOk="0" h="120000" w="120000">
                      <a:moveTo>
                        <a:pt x="112000" y="0"/>
                      </a:moveTo>
                      <a:lnTo>
                        <a:pt x="120000" y="18770"/>
                      </a:lnTo>
                      <a:lnTo>
                        <a:pt x="93333" y="120000"/>
                      </a:lnTo>
                      <a:lnTo>
                        <a:pt x="0" y="70391"/>
                      </a:lnTo>
                      <a:lnTo>
                        <a:pt x="112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10"/>
                <p:cNvSpPr/>
                <p:nvPr/>
              </p:nvSpPr>
              <p:spPr>
                <a:xfrm>
                  <a:off x="2477353" y="2544763"/>
                  <a:ext cx="0" cy="0"/>
                </a:xfrm>
                <a:custGeom>
                  <a:rect b="b" l="l" r="r" t="t"/>
                  <a:pathLst>
                    <a:path extrusionOk="0" h="120000" w="120000">
                      <a:moveTo>
                        <a:pt x="0" y="0"/>
                      </a:moveTo>
                      <a:lnTo>
                        <a:pt x="0" y="0"/>
                      </a:lnTo>
                      <a:lnTo>
                        <a:pt x="0" y="0"/>
                      </a:lnTo>
                      <a:close/>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10"/>
                <p:cNvSpPr/>
                <p:nvPr/>
              </p:nvSpPr>
              <p:spPr>
                <a:xfrm>
                  <a:off x="2477353" y="2544763"/>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10"/>
                <p:cNvSpPr/>
                <p:nvPr/>
              </p:nvSpPr>
              <p:spPr>
                <a:xfrm>
                  <a:off x="2344003" y="2373313"/>
                  <a:ext cx="266700" cy="171300"/>
                </a:xfrm>
                <a:custGeom>
                  <a:rect b="b" l="l" r="r" t="t"/>
                  <a:pathLst>
                    <a:path extrusionOk="0" h="120000" w="12000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10"/>
                <p:cNvSpPr/>
                <p:nvPr/>
              </p:nvSpPr>
              <p:spPr>
                <a:xfrm>
                  <a:off x="2344003" y="2373313"/>
                  <a:ext cx="266700" cy="171300"/>
                </a:xfrm>
                <a:custGeom>
                  <a:rect b="b" l="l" r="r" t="t"/>
                  <a:pathLst>
                    <a:path extrusionOk="0" h="120000" w="12000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10"/>
                <p:cNvSpPr/>
                <p:nvPr/>
              </p:nvSpPr>
              <p:spPr>
                <a:xfrm>
                  <a:off x="2451953" y="2657475"/>
                  <a:ext cx="50700" cy="1500"/>
                </a:xfrm>
                <a:custGeom>
                  <a:rect b="b" l="l" r="r" t="t"/>
                  <a:pathLst>
                    <a:path extrusionOk="0" h="120000" w="12000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10"/>
                <p:cNvSpPr/>
                <p:nvPr/>
              </p:nvSpPr>
              <p:spPr>
                <a:xfrm>
                  <a:off x="2451953" y="2657475"/>
                  <a:ext cx="50700" cy="1500"/>
                </a:xfrm>
                <a:custGeom>
                  <a:rect b="b" l="l" r="r" t="t"/>
                  <a:pathLst>
                    <a:path extrusionOk="0" h="120000" w="12000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10"/>
                <p:cNvSpPr/>
                <p:nvPr/>
              </p:nvSpPr>
              <p:spPr>
                <a:xfrm>
                  <a:off x="2451953" y="2657475"/>
                  <a:ext cx="50700" cy="1500"/>
                </a:xfrm>
                <a:prstGeom prst="rect">
                  <a:avLst/>
                </a:prstGeom>
                <a:solidFill>
                  <a:srgbClr val="22737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0"/>
                <p:cNvSpPr/>
                <p:nvPr/>
              </p:nvSpPr>
              <p:spPr>
                <a:xfrm>
                  <a:off x="2451953" y="2657475"/>
                  <a:ext cx="507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10"/>
                <p:cNvSpPr/>
                <p:nvPr/>
              </p:nvSpPr>
              <p:spPr>
                <a:xfrm>
                  <a:off x="2340828" y="2152650"/>
                  <a:ext cx="276300" cy="169800"/>
                </a:xfrm>
                <a:custGeom>
                  <a:rect b="b" l="l" r="r" t="t"/>
                  <a:pathLst>
                    <a:path extrusionOk="0" h="120000" w="12000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10"/>
              <p:cNvSpPr/>
              <p:nvPr/>
            </p:nvSpPr>
            <p:spPr>
              <a:xfrm>
                <a:off x="2548790" y="2485233"/>
                <a:ext cx="233400" cy="561900"/>
              </a:xfrm>
              <a:custGeom>
                <a:rect b="b" l="l" r="r" t="t"/>
                <a:pathLst>
                  <a:path extrusionOk="0" h="120000" w="12000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10"/>
            <p:cNvGrpSpPr/>
            <p:nvPr/>
          </p:nvGrpSpPr>
          <p:grpSpPr>
            <a:xfrm>
              <a:off x="2639220" y="2590802"/>
              <a:ext cx="709562" cy="769886"/>
              <a:chOff x="2668588" y="2424907"/>
              <a:chExt cx="709562" cy="769886"/>
            </a:xfrm>
          </p:grpSpPr>
          <p:sp>
            <p:nvSpPr>
              <p:cNvPr id="138" name="Google Shape;138;p10"/>
              <p:cNvSpPr/>
              <p:nvPr/>
            </p:nvSpPr>
            <p:spPr>
              <a:xfrm>
                <a:off x="3257550" y="2820193"/>
                <a:ext cx="120600" cy="177900"/>
              </a:xfrm>
              <a:custGeom>
                <a:rect b="b" l="l" r="r" t="t"/>
                <a:pathLst>
                  <a:path extrusionOk="0" h="120000" w="12000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10"/>
              <p:cNvSpPr/>
              <p:nvPr/>
            </p:nvSpPr>
            <p:spPr>
              <a:xfrm>
                <a:off x="2695575" y="2820193"/>
                <a:ext cx="122100" cy="177900"/>
              </a:xfrm>
              <a:custGeom>
                <a:rect b="b" l="l" r="r" t="t"/>
                <a:pathLst>
                  <a:path extrusionOk="0" h="120000" w="12000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0"/>
              <p:cNvSpPr/>
              <p:nvPr/>
            </p:nvSpPr>
            <p:spPr>
              <a:xfrm>
                <a:off x="2919413" y="3112293"/>
                <a:ext cx="234900" cy="82500"/>
              </a:xfrm>
              <a:custGeom>
                <a:rect b="b" l="l" r="r" t="t"/>
                <a:pathLst>
                  <a:path extrusionOk="0" h="120000" w="12000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10"/>
              <p:cNvSpPr/>
              <p:nvPr/>
            </p:nvSpPr>
            <p:spPr>
              <a:xfrm>
                <a:off x="2711450" y="2445543"/>
                <a:ext cx="652500" cy="723900"/>
              </a:xfrm>
              <a:custGeom>
                <a:rect b="b" l="l" r="r" t="t"/>
                <a:pathLst>
                  <a:path extrusionOk="0" h="120000" w="12000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10"/>
              <p:cNvSpPr/>
              <p:nvPr/>
            </p:nvSpPr>
            <p:spPr>
              <a:xfrm>
                <a:off x="2668588" y="2424907"/>
                <a:ext cx="690600" cy="498600"/>
              </a:xfrm>
              <a:custGeom>
                <a:rect b="b" l="l" r="r" t="t"/>
                <a:pathLst>
                  <a:path extrusionOk="0" h="120000" w="12000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10"/>
            <p:cNvSpPr/>
            <p:nvPr/>
          </p:nvSpPr>
          <p:spPr>
            <a:xfrm>
              <a:off x="2712244" y="3384551"/>
              <a:ext cx="234900" cy="433500"/>
            </a:xfrm>
            <a:custGeom>
              <a:rect b="b" l="l" r="r" t="t"/>
              <a:pathLst>
                <a:path extrusionOk="0" h="120000" w="12000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0"/>
            <p:cNvSpPr/>
            <p:nvPr/>
          </p:nvSpPr>
          <p:spPr>
            <a:xfrm>
              <a:off x="3067844" y="3381376"/>
              <a:ext cx="231900" cy="436500"/>
            </a:xfrm>
            <a:custGeom>
              <a:rect b="b" l="l" r="r" t="t"/>
              <a:pathLst>
                <a:path extrusionOk="0" h="120000" w="12000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0"/>
            <p:cNvSpPr/>
            <p:nvPr/>
          </p:nvSpPr>
          <p:spPr>
            <a:xfrm>
              <a:off x="5316537" y="1786732"/>
              <a:ext cx="379500" cy="960300"/>
            </a:xfrm>
            <a:custGeom>
              <a:rect b="b" l="l" r="r" t="t"/>
              <a:pathLst>
                <a:path extrusionOk="0" h="120000" w="12000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10"/>
            <p:cNvSpPr/>
            <p:nvPr/>
          </p:nvSpPr>
          <p:spPr>
            <a:xfrm>
              <a:off x="5702300" y="1786732"/>
              <a:ext cx="379500" cy="960300"/>
            </a:xfrm>
            <a:custGeom>
              <a:rect b="b" l="l" r="r" t="t"/>
              <a:pathLst>
                <a:path extrusionOk="0" h="120000" w="12000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10"/>
            <p:cNvSpPr/>
            <p:nvPr/>
          </p:nvSpPr>
          <p:spPr>
            <a:xfrm>
              <a:off x="5116512" y="2553493"/>
              <a:ext cx="1182600" cy="442800"/>
            </a:xfrm>
            <a:custGeom>
              <a:rect b="b" l="l" r="r" t="t"/>
              <a:pathLst>
                <a:path extrusionOk="0" h="120000" w="12000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10"/>
            <p:cNvSpPr/>
            <p:nvPr/>
          </p:nvSpPr>
          <p:spPr>
            <a:xfrm>
              <a:off x="5588000" y="2553493"/>
              <a:ext cx="238200" cy="442800"/>
            </a:xfrm>
            <a:custGeom>
              <a:rect b="b" l="l" r="r" t="t"/>
              <a:pathLst>
                <a:path extrusionOk="0" h="120000" w="12000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10"/>
            <p:cNvSpPr/>
            <p:nvPr/>
          </p:nvSpPr>
          <p:spPr>
            <a:xfrm>
              <a:off x="5589587" y="2155032"/>
              <a:ext cx="234900" cy="571500"/>
            </a:xfrm>
            <a:custGeom>
              <a:rect b="b" l="l" r="r" t="t"/>
              <a:pathLst>
                <a:path extrusionOk="0" h="120000" w="12000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0"/>
            <p:cNvSpPr/>
            <p:nvPr/>
          </p:nvSpPr>
          <p:spPr>
            <a:xfrm>
              <a:off x="5927725" y="2164557"/>
              <a:ext cx="120600" cy="179400"/>
            </a:xfrm>
            <a:custGeom>
              <a:rect b="b" l="l" r="r" t="t"/>
              <a:pathLst>
                <a:path extrusionOk="0" h="120000" w="12000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10"/>
            <p:cNvSpPr/>
            <p:nvPr/>
          </p:nvSpPr>
          <p:spPr>
            <a:xfrm>
              <a:off x="5365750" y="2164557"/>
              <a:ext cx="122100" cy="179400"/>
            </a:xfrm>
            <a:custGeom>
              <a:rect b="b" l="l" r="r" t="t"/>
              <a:pathLst>
                <a:path extrusionOk="0" h="120000" w="12000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10"/>
            <p:cNvSpPr/>
            <p:nvPr/>
          </p:nvSpPr>
          <p:spPr>
            <a:xfrm>
              <a:off x="5589587" y="2458243"/>
              <a:ext cx="234900" cy="81000"/>
            </a:xfrm>
            <a:custGeom>
              <a:rect b="b" l="l" r="r" t="t"/>
              <a:pathLst>
                <a:path extrusionOk="0" h="120000" w="12000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10"/>
            <p:cNvSpPr/>
            <p:nvPr/>
          </p:nvSpPr>
          <p:spPr>
            <a:xfrm>
              <a:off x="5381625" y="1791493"/>
              <a:ext cx="652500" cy="722400"/>
            </a:xfrm>
            <a:custGeom>
              <a:rect b="b" l="l" r="r" t="t"/>
              <a:pathLst>
                <a:path extrusionOk="0" h="120000" w="12000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10"/>
            <p:cNvSpPr/>
            <p:nvPr/>
          </p:nvSpPr>
          <p:spPr>
            <a:xfrm>
              <a:off x="5368925" y="1774032"/>
              <a:ext cx="657300" cy="493800"/>
            </a:xfrm>
            <a:custGeom>
              <a:rect b="b" l="l" r="r" t="t"/>
              <a:pathLst>
                <a:path extrusionOk="0" h="120000" w="12000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10"/>
            <p:cNvSpPr/>
            <p:nvPr/>
          </p:nvSpPr>
          <p:spPr>
            <a:xfrm>
              <a:off x="5413375" y="2563018"/>
              <a:ext cx="233400" cy="433500"/>
            </a:xfrm>
            <a:custGeom>
              <a:rect b="b" l="l" r="r" t="t"/>
              <a:pathLst>
                <a:path extrusionOk="0" h="120000" w="12000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10"/>
            <p:cNvSpPr/>
            <p:nvPr/>
          </p:nvSpPr>
          <p:spPr>
            <a:xfrm>
              <a:off x="5767387" y="2559843"/>
              <a:ext cx="233400" cy="436500"/>
            </a:xfrm>
            <a:custGeom>
              <a:rect b="b" l="l" r="r" t="t"/>
              <a:pathLst>
                <a:path extrusionOk="0" h="120000" w="12000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0"/>
            <p:cNvSpPr/>
            <p:nvPr/>
          </p:nvSpPr>
          <p:spPr>
            <a:xfrm>
              <a:off x="5621337" y="3086893"/>
              <a:ext cx="1247700" cy="565200"/>
            </a:xfrm>
            <a:custGeom>
              <a:rect b="b" l="l" r="r" t="t"/>
              <a:pathLst>
                <a:path extrusionOk="0" h="120000" w="12000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0"/>
            <p:cNvSpPr/>
            <p:nvPr/>
          </p:nvSpPr>
          <p:spPr>
            <a:xfrm>
              <a:off x="5621337" y="3086893"/>
              <a:ext cx="1247700" cy="565200"/>
            </a:xfrm>
            <a:custGeom>
              <a:rect b="b" l="l" r="r" t="t"/>
              <a:pathLst>
                <a:path extrusionOk="0" h="120000" w="12000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0"/>
            <p:cNvSpPr/>
            <p:nvPr/>
          </p:nvSpPr>
          <p:spPr>
            <a:xfrm>
              <a:off x="6110287" y="2680493"/>
              <a:ext cx="268200" cy="5604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0"/>
            <p:cNvSpPr/>
            <p:nvPr/>
          </p:nvSpPr>
          <p:spPr>
            <a:xfrm>
              <a:off x="5934075" y="2645568"/>
              <a:ext cx="112800" cy="163500"/>
            </a:xfrm>
            <a:custGeom>
              <a:rect b="b" l="l" r="r" t="t"/>
              <a:pathLst>
                <a:path extrusionOk="0" h="120000" w="12000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0"/>
            <p:cNvSpPr/>
            <p:nvPr/>
          </p:nvSpPr>
          <p:spPr>
            <a:xfrm>
              <a:off x="6442075" y="2645568"/>
              <a:ext cx="111000" cy="163500"/>
            </a:xfrm>
            <a:custGeom>
              <a:rect b="b" l="l" r="r" t="t"/>
              <a:pathLst>
                <a:path extrusionOk="0" h="120000" w="12000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0"/>
            <p:cNvSpPr/>
            <p:nvPr/>
          </p:nvSpPr>
          <p:spPr>
            <a:xfrm>
              <a:off x="6186487" y="3217068"/>
              <a:ext cx="115800" cy="112800"/>
            </a:xfrm>
            <a:custGeom>
              <a:rect b="b" l="l" r="r" t="t"/>
              <a:pathLst>
                <a:path extrusionOk="0" h="120000" w="12000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0"/>
            <p:cNvSpPr/>
            <p:nvPr/>
          </p:nvSpPr>
          <p:spPr>
            <a:xfrm>
              <a:off x="6173787" y="3329782"/>
              <a:ext cx="142800" cy="322200"/>
            </a:xfrm>
            <a:custGeom>
              <a:rect b="b" l="l" r="r" t="t"/>
              <a:pathLst>
                <a:path extrusionOk="0" h="120000" w="120000">
                  <a:moveTo>
                    <a:pt x="38666" y="0"/>
                  </a:moveTo>
                  <a:lnTo>
                    <a:pt x="0" y="120000"/>
                  </a:lnTo>
                  <a:lnTo>
                    <a:pt x="120000" y="120000"/>
                  </a:lnTo>
                  <a:lnTo>
                    <a:pt x="80000" y="0"/>
                  </a:lnTo>
                  <a:lnTo>
                    <a:pt x="38666"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0"/>
            <p:cNvSpPr/>
            <p:nvPr/>
          </p:nvSpPr>
          <p:spPr>
            <a:xfrm>
              <a:off x="6173787" y="3329782"/>
              <a:ext cx="142800" cy="322200"/>
            </a:xfrm>
            <a:custGeom>
              <a:rect b="b" l="l" r="r" t="t"/>
              <a:pathLst>
                <a:path extrusionOk="0" h="120000" w="120000">
                  <a:moveTo>
                    <a:pt x="38666" y="0"/>
                  </a:moveTo>
                  <a:lnTo>
                    <a:pt x="0" y="120000"/>
                  </a:lnTo>
                  <a:lnTo>
                    <a:pt x="120000" y="120000"/>
                  </a:lnTo>
                  <a:lnTo>
                    <a:pt x="80000" y="0"/>
                  </a:lnTo>
                  <a:lnTo>
                    <a:pt x="3866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0"/>
            <p:cNvSpPr/>
            <p:nvPr/>
          </p:nvSpPr>
          <p:spPr>
            <a:xfrm>
              <a:off x="6099175" y="3050382"/>
              <a:ext cx="146100" cy="282600"/>
            </a:xfrm>
            <a:custGeom>
              <a:rect b="b" l="l" r="r" t="t"/>
              <a:pathLst>
                <a:path extrusionOk="0" h="120000" w="120000">
                  <a:moveTo>
                    <a:pt x="9130" y="0"/>
                  </a:moveTo>
                  <a:lnTo>
                    <a:pt x="0" y="18876"/>
                  </a:lnTo>
                  <a:lnTo>
                    <a:pt x="27391" y="120000"/>
                  </a:lnTo>
                  <a:lnTo>
                    <a:pt x="120000" y="70786"/>
                  </a:lnTo>
                  <a:lnTo>
                    <a:pt x="9130"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0"/>
            <p:cNvSpPr/>
            <p:nvPr/>
          </p:nvSpPr>
          <p:spPr>
            <a:xfrm>
              <a:off x="6099175" y="3050382"/>
              <a:ext cx="146100" cy="282600"/>
            </a:xfrm>
            <a:custGeom>
              <a:rect b="b" l="l" r="r" t="t"/>
              <a:pathLst>
                <a:path extrusionOk="0" h="120000" w="120000">
                  <a:moveTo>
                    <a:pt x="9130" y="0"/>
                  </a:moveTo>
                  <a:lnTo>
                    <a:pt x="0" y="18876"/>
                  </a:lnTo>
                  <a:lnTo>
                    <a:pt x="27391" y="120000"/>
                  </a:lnTo>
                  <a:lnTo>
                    <a:pt x="120000" y="70786"/>
                  </a:lnTo>
                  <a:lnTo>
                    <a:pt x="913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0"/>
            <p:cNvSpPr/>
            <p:nvPr/>
          </p:nvSpPr>
          <p:spPr>
            <a:xfrm>
              <a:off x="6110287" y="2993232"/>
              <a:ext cx="268200" cy="93600"/>
            </a:xfrm>
            <a:custGeom>
              <a:rect b="b" l="l" r="r" t="t"/>
              <a:pathLst>
                <a:path extrusionOk="0" h="120000" w="12000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0"/>
            <p:cNvSpPr/>
            <p:nvPr/>
          </p:nvSpPr>
          <p:spPr>
            <a:xfrm>
              <a:off x="5834062" y="2296318"/>
              <a:ext cx="822300" cy="760500"/>
            </a:xfrm>
            <a:custGeom>
              <a:rect b="b" l="l" r="r" t="t"/>
              <a:pathLst>
                <a:path extrusionOk="0" h="120000" w="12000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0"/>
            <p:cNvSpPr/>
            <p:nvPr/>
          </p:nvSpPr>
          <p:spPr>
            <a:xfrm>
              <a:off x="5916612" y="2201068"/>
              <a:ext cx="625500" cy="582600"/>
            </a:xfrm>
            <a:custGeom>
              <a:rect b="b" l="l" r="r" t="t"/>
              <a:pathLst>
                <a:path extrusionOk="0" h="120000" w="12000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0"/>
            <p:cNvSpPr/>
            <p:nvPr/>
          </p:nvSpPr>
          <p:spPr>
            <a:xfrm>
              <a:off x="6245225" y="3050382"/>
              <a:ext cx="141300" cy="284100"/>
            </a:xfrm>
            <a:custGeom>
              <a:rect b="b" l="l" r="r" t="t"/>
              <a:pathLst>
                <a:path extrusionOk="0" h="120000" w="120000">
                  <a:moveTo>
                    <a:pt x="113258" y="0"/>
                  </a:moveTo>
                  <a:lnTo>
                    <a:pt x="120000" y="18770"/>
                  </a:lnTo>
                  <a:lnTo>
                    <a:pt x="94382" y="120000"/>
                  </a:lnTo>
                  <a:lnTo>
                    <a:pt x="0" y="70391"/>
                  </a:lnTo>
                  <a:lnTo>
                    <a:pt x="113258"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10"/>
            <p:cNvSpPr/>
            <p:nvPr/>
          </p:nvSpPr>
          <p:spPr>
            <a:xfrm>
              <a:off x="6245225" y="3050382"/>
              <a:ext cx="141300" cy="284100"/>
            </a:xfrm>
            <a:custGeom>
              <a:rect b="b" l="l" r="r" t="t"/>
              <a:pathLst>
                <a:path extrusionOk="0" h="120000" w="120000">
                  <a:moveTo>
                    <a:pt x="113258" y="0"/>
                  </a:moveTo>
                  <a:lnTo>
                    <a:pt x="120000" y="18770"/>
                  </a:lnTo>
                  <a:lnTo>
                    <a:pt x="94382" y="120000"/>
                  </a:lnTo>
                  <a:lnTo>
                    <a:pt x="0" y="70391"/>
                  </a:lnTo>
                  <a:lnTo>
                    <a:pt x="113258"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10"/>
            <p:cNvSpPr/>
            <p:nvPr/>
          </p:nvSpPr>
          <p:spPr>
            <a:xfrm>
              <a:off x="6110287" y="3045618"/>
              <a:ext cx="268200" cy="171300"/>
            </a:xfrm>
            <a:custGeom>
              <a:rect b="b" l="l" r="r" t="t"/>
              <a:pathLst>
                <a:path extrusionOk="0" h="120000" w="12000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10"/>
            <p:cNvSpPr/>
            <p:nvPr/>
          </p:nvSpPr>
          <p:spPr>
            <a:xfrm>
              <a:off x="6110287" y="3045618"/>
              <a:ext cx="268200" cy="171300"/>
            </a:xfrm>
            <a:custGeom>
              <a:rect b="b" l="l" r="r" t="t"/>
              <a:pathLst>
                <a:path extrusionOk="0" h="120000" w="12000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10"/>
            <p:cNvSpPr/>
            <p:nvPr/>
          </p:nvSpPr>
          <p:spPr>
            <a:xfrm>
              <a:off x="6219825" y="3329782"/>
              <a:ext cx="49200" cy="1500"/>
            </a:xfrm>
            <a:custGeom>
              <a:rect b="b" l="l" r="r" t="t"/>
              <a:pathLst>
                <a:path extrusionOk="0" h="120000" w="12000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0"/>
            <p:cNvSpPr/>
            <p:nvPr/>
          </p:nvSpPr>
          <p:spPr>
            <a:xfrm>
              <a:off x="6219825" y="3329782"/>
              <a:ext cx="49200" cy="1500"/>
            </a:xfrm>
            <a:custGeom>
              <a:rect b="b" l="l" r="r" t="t"/>
              <a:pathLst>
                <a:path extrusionOk="0" h="120000" w="12000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0"/>
            <p:cNvSpPr/>
            <p:nvPr/>
          </p:nvSpPr>
          <p:spPr>
            <a:xfrm>
              <a:off x="6219825" y="3329782"/>
              <a:ext cx="49200" cy="1500"/>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10"/>
            <p:cNvSpPr/>
            <p:nvPr/>
          </p:nvSpPr>
          <p:spPr>
            <a:xfrm>
              <a:off x="6219825" y="3329782"/>
              <a:ext cx="492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10"/>
            <p:cNvSpPr/>
            <p:nvPr/>
          </p:nvSpPr>
          <p:spPr>
            <a:xfrm>
              <a:off x="3990975" y="2572543"/>
              <a:ext cx="1246200" cy="565200"/>
            </a:xfrm>
            <a:custGeom>
              <a:rect b="b" l="l" r="r" t="t"/>
              <a:pathLst>
                <a:path extrusionOk="0" h="120000" w="12000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10"/>
            <p:cNvSpPr/>
            <p:nvPr/>
          </p:nvSpPr>
          <p:spPr>
            <a:xfrm>
              <a:off x="3990975" y="2572543"/>
              <a:ext cx="1246200" cy="565200"/>
            </a:xfrm>
            <a:custGeom>
              <a:rect b="b" l="l" r="r" t="t"/>
              <a:pathLst>
                <a:path extrusionOk="0" h="120000" w="12000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10"/>
            <p:cNvSpPr/>
            <p:nvPr/>
          </p:nvSpPr>
          <p:spPr>
            <a:xfrm>
              <a:off x="4479925" y="2167732"/>
              <a:ext cx="268200" cy="5589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0"/>
            <p:cNvSpPr/>
            <p:nvPr/>
          </p:nvSpPr>
          <p:spPr>
            <a:xfrm>
              <a:off x="4303712" y="2131218"/>
              <a:ext cx="112800" cy="163500"/>
            </a:xfrm>
            <a:custGeom>
              <a:rect b="b" l="l" r="r" t="t"/>
              <a:pathLst>
                <a:path extrusionOk="0" h="120000" w="12000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10"/>
            <p:cNvSpPr/>
            <p:nvPr/>
          </p:nvSpPr>
          <p:spPr>
            <a:xfrm>
              <a:off x="4811712" y="2131218"/>
              <a:ext cx="111000" cy="163500"/>
            </a:xfrm>
            <a:custGeom>
              <a:rect b="b" l="l" r="r" t="t"/>
              <a:pathLst>
                <a:path extrusionOk="0" h="120000" w="12000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10"/>
            <p:cNvSpPr/>
            <p:nvPr/>
          </p:nvSpPr>
          <p:spPr>
            <a:xfrm>
              <a:off x="4556125" y="2702718"/>
              <a:ext cx="115800" cy="112800"/>
            </a:xfrm>
            <a:custGeom>
              <a:rect b="b" l="l" r="r" t="t"/>
              <a:pathLst>
                <a:path extrusionOk="0" h="120000" w="12000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10"/>
            <p:cNvSpPr/>
            <p:nvPr/>
          </p:nvSpPr>
          <p:spPr>
            <a:xfrm>
              <a:off x="4543425" y="2815432"/>
              <a:ext cx="142800" cy="322200"/>
            </a:xfrm>
            <a:custGeom>
              <a:rect b="b" l="l" r="r" t="t"/>
              <a:pathLst>
                <a:path extrusionOk="0" h="120000" w="120000">
                  <a:moveTo>
                    <a:pt x="38666" y="0"/>
                  </a:moveTo>
                  <a:lnTo>
                    <a:pt x="0" y="120000"/>
                  </a:lnTo>
                  <a:lnTo>
                    <a:pt x="120000" y="120000"/>
                  </a:lnTo>
                  <a:lnTo>
                    <a:pt x="80000" y="0"/>
                  </a:lnTo>
                  <a:lnTo>
                    <a:pt x="38666"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10"/>
            <p:cNvSpPr/>
            <p:nvPr/>
          </p:nvSpPr>
          <p:spPr>
            <a:xfrm>
              <a:off x="4543425" y="2815432"/>
              <a:ext cx="142800" cy="322200"/>
            </a:xfrm>
            <a:custGeom>
              <a:rect b="b" l="l" r="r" t="t"/>
              <a:pathLst>
                <a:path extrusionOk="0" h="120000" w="120000">
                  <a:moveTo>
                    <a:pt x="38666" y="0"/>
                  </a:moveTo>
                  <a:lnTo>
                    <a:pt x="0" y="120000"/>
                  </a:lnTo>
                  <a:lnTo>
                    <a:pt x="120000" y="120000"/>
                  </a:lnTo>
                  <a:lnTo>
                    <a:pt x="80000" y="0"/>
                  </a:lnTo>
                  <a:lnTo>
                    <a:pt x="3866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10"/>
            <p:cNvSpPr/>
            <p:nvPr/>
          </p:nvSpPr>
          <p:spPr>
            <a:xfrm>
              <a:off x="4468812" y="2536032"/>
              <a:ext cx="146100" cy="282600"/>
            </a:xfrm>
            <a:custGeom>
              <a:rect b="b" l="l" r="r" t="t"/>
              <a:pathLst>
                <a:path extrusionOk="0" h="120000" w="120000">
                  <a:moveTo>
                    <a:pt x="9130" y="0"/>
                  </a:moveTo>
                  <a:lnTo>
                    <a:pt x="0" y="18876"/>
                  </a:lnTo>
                  <a:lnTo>
                    <a:pt x="26086" y="120000"/>
                  </a:lnTo>
                  <a:lnTo>
                    <a:pt x="120000" y="70786"/>
                  </a:lnTo>
                  <a:lnTo>
                    <a:pt x="9130"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10"/>
            <p:cNvSpPr/>
            <p:nvPr/>
          </p:nvSpPr>
          <p:spPr>
            <a:xfrm>
              <a:off x="4468812" y="2536032"/>
              <a:ext cx="146100" cy="282600"/>
            </a:xfrm>
            <a:custGeom>
              <a:rect b="b" l="l" r="r" t="t"/>
              <a:pathLst>
                <a:path extrusionOk="0" h="120000" w="120000">
                  <a:moveTo>
                    <a:pt x="9130" y="0"/>
                  </a:moveTo>
                  <a:lnTo>
                    <a:pt x="0" y="18876"/>
                  </a:lnTo>
                  <a:lnTo>
                    <a:pt x="26086" y="120000"/>
                  </a:lnTo>
                  <a:lnTo>
                    <a:pt x="120000" y="70786"/>
                  </a:lnTo>
                  <a:lnTo>
                    <a:pt x="913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10"/>
            <p:cNvSpPr/>
            <p:nvPr/>
          </p:nvSpPr>
          <p:spPr>
            <a:xfrm>
              <a:off x="4479925" y="2480468"/>
              <a:ext cx="268200" cy="92100"/>
            </a:xfrm>
            <a:custGeom>
              <a:rect b="b" l="l" r="r" t="t"/>
              <a:pathLst>
                <a:path extrusionOk="0" h="120000" w="12000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10"/>
            <p:cNvSpPr/>
            <p:nvPr/>
          </p:nvSpPr>
          <p:spPr>
            <a:xfrm>
              <a:off x="4202112" y="1783557"/>
              <a:ext cx="823800" cy="758700"/>
            </a:xfrm>
            <a:custGeom>
              <a:rect b="b" l="l" r="r" t="t"/>
              <a:pathLst>
                <a:path extrusionOk="0" h="120000" w="12000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10"/>
            <p:cNvSpPr/>
            <p:nvPr/>
          </p:nvSpPr>
          <p:spPr>
            <a:xfrm>
              <a:off x="4319587" y="1670843"/>
              <a:ext cx="633300" cy="598500"/>
            </a:xfrm>
            <a:custGeom>
              <a:rect b="b" l="l" r="r" t="t"/>
              <a:pathLst>
                <a:path extrusionOk="0" h="120000" w="12000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0"/>
            <p:cNvSpPr/>
            <p:nvPr/>
          </p:nvSpPr>
          <p:spPr>
            <a:xfrm>
              <a:off x="3124200" y="1610519"/>
              <a:ext cx="647700" cy="598500"/>
            </a:xfrm>
            <a:custGeom>
              <a:rect b="b" l="l" r="r" t="t"/>
              <a:pathLst>
                <a:path extrusionOk="0" h="120000" w="12000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0"/>
            <p:cNvSpPr/>
            <p:nvPr/>
          </p:nvSpPr>
          <p:spPr>
            <a:xfrm>
              <a:off x="4614862" y="2536032"/>
              <a:ext cx="141300" cy="284100"/>
            </a:xfrm>
            <a:custGeom>
              <a:rect b="b" l="l" r="r" t="t"/>
              <a:pathLst>
                <a:path extrusionOk="0" h="120000" w="120000">
                  <a:moveTo>
                    <a:pt x="113258" y="0"/>
                  </a:moveTo>
                  <a:lnTo>
                    <a:pt x="120000" y="18770"/>
                  </a:lnTo>
                  <a:lnTo>
                    <a:pt x="94382" y="120000"/>
                  </a:lnTo>
                  <a:lnTo>
                    <a:pt x="0" y="70391"/>
                  </a:lnTo>
                  <a:lnTo>
                    <a:pt x="113258"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10"/>
            <p:cNvSpPr/>
            <p:nvPr/>
          </p:nvSpPr>
          <p:spPr>
            <a:xfrm>
              <a:off x="4614862" y="2536032"/>
              <a:ext cx="141300" cy="284100"/>
            </a:xfrm>
            <a:custGeom>
              <a:rect b="b" l="l" r="r" t="t"/>
              <a:pathLst>
                <a:path extrusionOk="0" h="120000" w="120000">
                  <a:moveTo>
                    <a:pt x="113258" y="0"/>
                  </a:moveTo>
                  <a:lnTo>
                    <a:pt x="120000" y="18770"/>
                  </a:lnTo>
                  <a:lnTo>
                    <a:pt x="94382" y="120000"/>
                  </a:lnTo>
                  <a:lnTo>
                    <a:pt x="0" y="70391"/>
                  </a:lnTo>
                  <a:lnTo>
                    <a:pt x="113258"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10"/>
            <p:cNvSpPr/>
            <p:nvPr/>
          </p:nvSpPr>
          <p:spPr>
            <a:xfrm>
              <a:off x="4479925" y="2531268"/>
              <a:ext cx="268200" cy="171300"/>
            </a:xfrm>
            <a:custGeom>
              <a:rect b="b" l="l" r="r" t="t"/>
              <a:pathLst>
                <a:path extrusionOk="0" h="120000" w="12000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0"/>
            <p:cNvSpPr/>
            <p:nvPr/>
          </p:nvSpPr>
          <p:spPr>
            <a:xfrm>
              <a:off x="4479925" y="2531268"/>
              <a:ext cx="268200" cy="171300"/>
            </a:xfrm>
            <a:custGeom>
              <a:rect b="b" l="l" r="r" t="t"/>
              <a:pathLst>
                <a:path extrusionOk="0" h="120000" w="120000">
                  <a:moveTo>
                    <a:pt x="120000" y="0"/>
                  </a:moveTo>
                  <a:lnTo>
                    <a:pt x="60355" y="116666"/>
                  </a:lnTo>
                  <a:lnTo>
                    <a:pt x="0" y="0"/>
                  </a:lnTo>
                  <a:lnTo>
                    <a:pt x="0" y="3333"/>
                  </a:lnTo>
                  <a:lnTo>
                    <a:pt x="60355" y="120000"/>
                  </a:lnTo>
                  <a:lnTo>
                    <a:pt x="120000" y="3333"/>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10"/>
            <p:cNvSpPr/>
            <p:nvPr/>
          </p:nvSpPr>
          <p:spPr>
            <a:xfrm>
              <a:off x="4589462" y="2815432"/>
              <a:ext cx="49200" cy="1500"/>
            </a:xfrm>
            <a:custGeom>
              <a:rect b="b" l="l" r="r" t="t"/>
              <a:pathLst>
                <a:path extrusionOk="0" h="120000" w="12000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10"/>
            <p:cNvSpPr/>
            <p:nvPr/>
          </p:nvSpPr>
          <p:spPr>
            <a:xfrm>
              <a:off x="4589462" y="2815432"/>
              <a:ext cx="49200" cy="1500"/>
            </a:xfrm>
            <a:custGeom>
              <a:rect b="b" l="l" r="r" t="t"/>
              <a:pathLst>
                <a:path extrusionOk="0" h="120000" w="12000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10"/>
            <p:cNvSpPr/>
            <p:nvPr/>
          </p:nvSpPr>
          <p:spPr>
            <a:xfrm>
              <a:off x="4589462" y="2815432"/>
              <a:ext cx="49200" cy="1500"/>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10"/>
            <p:cNvSpPr/>
            <p:nvPr/>
          </p:nvSpPr>
          <p:spPr>
            <a:xfrm>
              <a:off x="4589462" y="2815432"/>
              <a:ext cx="492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10"/>
            <p:cNvSpPr/>
            <p:nvPr/>
          </p:nvSpPr>
          <p:spPr>
            <a:xfrm>
              <a:off x="5054600" y="2539207"/>
              <a:ext cx="796800" cy="1043100"/>
            </a:xfrm>
            <a:custGeom>
              <a:rect b="b" l="l" r="r" t="t"/>
              <a:pathLst>
                <a:path extrusionOk="0" h="120000" w="12000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0"/>
            <p:cNvSpPr/>
            <p:nvPr/>
          </p:nvSpPr>
          <p:spPr>
            <a:xfrm>
              <a:off x="4859337" y="3375819"/>
              <a:ext cx="1182600" cy="468300"/>
            </a:xfrm>
            <a:custGeom>
              <a:rect b="b" l="l" r="r" t="t"/>
              <a:pathLst>
                <a:path extrusionOk="0" h="120000" w="12000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10"/>
            <p:cNvSpPr/>
            <p:nvPr/>
          </p:nvSpPr>
          <p:spPr>
            <a:xfrm>
              <a:off x="5332412" y="3002757"/>
              <a:ext cx="236400" cy="571500"/>
            </a:xfrm>
            <a:custGeom>
              <a:rect b="b" l="l" r="r" t="t"/>
              <a:pathLst>
                <a:path extrusionOk="0" h="120000" w="12000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10"/>
            <p:cNvSpPr/>
            <p:nvPr/>
          </p:nvSpPr>
          <p:spPr>
            <a:xfrm>
              <a:off x="5670550" y="3012282"/>
              <a:ext cx="120600" cy="179400"/>
            </a:xfrm>
            <a:custGeom>
              <a:rect b="b" l="l" r="r" t="t"/>
              <a:pathLst>
                <a:path extrusionOk="0" h="120000" w="12000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0"/>
            <p:cNvSpPr/>
            <p:nvPr/>
          </p:nvSpPr>
          <p:spPr>
            <a:xfrm>
              <a:off x="5110162" y="3012282"/>
              <a:ext cx="120600" cy="179400"/>
            </a:xfrm>
            <a:custGeom>
              <a:rect b="b" l="l" r="r" t="t"/>
              <a:pathLst>
                <a:path extrusionOk="0" h="120000" w="12000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0"/>
            <p:cNvSpPr/>
            <p:nvPr/>
          </p:nvSpPr>
          <p:spPr>
            <a:xfrm>
              <a:off x="5332412" y="3304382"/>
              <a:ext cx="236400" cy="82500"/>
            </a:xfrm>
            <a:custGeom>
              <a:rect b="b" l="l" r="r" t="t"/>
              <a:pathLst>
                <a:path extrusionOk="0" h="120000" w="12000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0"/>
            <p:cNvSpPr/>
            <p:nvPr/>
          </p:nvSpPr>
          <p:spPr>
            <a:xfrm>
              <a:off x="5126037" y="2639218"/>
              <a:ext cx="651000" cy="722400"/>
            </a:xfrm>
            <a:custGeom>
              <a:rect b="b" l="l" r="r" t="t"/>
              <a:pathLst>
                <a:path extrusionOk="0" h="120000" w="12000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0"/>
            <p:cNvSpPr/>
            <p:nvPr/>
          </p:nvSpPr>
          <p:spPr>
            <a:xfrm>
              <a:off x="5122862" y="2618582"/>
              <a:ext cx="689100" cy="496800"/>
            </a:xfrm>
            <a:custGeom>
              <a:rect b="b" l="l" r="r" t="t"/>
              <a:pathLst>
                <a:path extrusionOk="0" h="120000" w="12000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0"/>
            <p:cNvSpPr/>
            <p:nvPr/>
          </p:nvSpPr>
          <p:spPr>
            <a:xfrm>
              <a:off x="5435600" y="3544094"/>
              <a:ext cx="23700" cy="300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0"/>
            <p:cNvSpPr/>
            <p:nvPr/>
          </p:nvSpPr>
          <p:spPr>
            <a:xfrm>
              <a:off x="5248275" y="3386932"/>
              <a:ext cx="200100" cy="244500"/>
            </a:xfrm>
            <a:custGeom>
              <a:rect b="b" l="l" r="r" t="t"/>
              <a:pathLst>
                <a:path extrusionOk="0" h="120000" w="120000">
                  <a:moveTo>
                    <a:pt x="50476" y="0"/>
                  </a:moveTo>
                  <a:lnTo>
                    <a:pt x="0" y="38181"/>
                  </a:lnTo>
                  <a:lnTo>
                    <a:pt x="63809" y="120000"/>
                  </a:lnTo>
                  <a:lnTo>
                    <a:pt x="120000" y="76363"/>
                  </a:lnTo>
                  <a:lnTo>
                    <a:pt x="5047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10"/>
            <p:cNvSpPr/>
            <p:nvPr/>
          </p:nvSpPr>
          <p:spPr>
            <a:xfrm>
              <a:off x="5248275" y="3386932"/>
              <a:ext cx="200100" cy="244500"/>
            </a:xfrm>
            <a:custGeom>
              <a:rect b="b" l="l" r="r" t="t"/>
              <a:pathLst>
                <a:path extrusionOk="0" h="120000" w="120000">
                  <a:moveTo>
                    <a:pt x="50476" y="0"/>
                  </a:moveTo>
                  <a:lnTo>
                    <a:pt x="0" y="38181"/>
                  </a:lnTo>
                  <a:lnTo>
                    <a:pt x="63809" y="120000"/>
                  </a:lnTo>
                  <a:lnTo>
                    <a:pt x="120000" y="76363"/>
                  </a:lnTo>
                  <a:lnTo>
                    <a:pt x="5047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10"/>
            <p:cNvSpPr/>
            <p:nvPr/>
          </p:nvSpPr>
          <p:spPr>
            <a:xfrm>
              <a:off x="5448300" y="3385344"/>
              <a:ext cx="204900" cy="246000"/>
            </a:xfrm>
            <a:custGeom>
              <a:rect b="b" l="l" r="r" t="t"/>
              <a:pathLst>
                <a:path extrusionOk="0" h="120000" w="120000">
                  <a:moveTo>
                    <a:pt x="70697" y="0"/>
                  </a:moveTo>
                  <a:lnTo>
                    <a:pt x="120000" y="40258"/>
                  </a:lnTo>
                  <a:lnTo>
                    <a:pt x="54883" y="120000"/>
                  </a:lnTo>
                  <a:lnTo>
                    <a:pt x="0" y="76645"/>
                  </a:lnTo>
                  <a:lnTo>
                    <a:pt x="7069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0"/>
            <p:cNvSpPr/>
            <p:nvPr/>
          </p:nvSpPr>
          <p:spPr>
            <a:xfrm>
              <a:off x="5448300" y="3385344"/>
              <a:ext cx="204900" cy="246000"/>
            </a:xfrm>
            <a:custGeom>
              <a:rect b="b" l="l" r="r" t="t"/>
              <a:pathLst>
                <a:path extrusionOk="0" h="120000" w="120000">
                  <a:moveTo>
                    <a:pt x="70697" y="0"/>
                  </a:moveTo>
                  <a:lnTo>
                    <a:pt x="120000" y="40258"/>
                  </a:lnTo>
                  <a:lnTo>
                    <a:pt x="54883" y="120000"/>
                  </a:lnTo>
                  <a:lnTo>
                    <a:pt x="0" y="76645"/>
                  </a:lnTo>
                  <a:lnTo>
                    <a:pt x="7069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10"/>
            <p:cNvSpPr/>
            <p:nvPr/>
          </p:nvSpPr>
          <p:spPr>
            <a:xfrm>
              <a:off x="5200650" y="2972593"/>
              <a:ext cx="507900" cy="184200"/>
            </a:xfrm>
            <a:custGeom>
              <a:rect b="b" l="l" r="r" t="t"/>
              <a:pathLst>
                <a:path extrusionOk="0" h="120000" w="12000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10"/>
            <p:cNvSpPr/>
            <p:nvPr/>
          </p:nvSpPr>
          <p:spPr>
            <a:xfrm>
              <a:off x="5448300" y="3542507"/>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10"/>
            <p:cNvSpPr/>
            <p:nvPr/>
          </p:nvSpPr>
          <p:spPr>
            <a:xfrm>
              <a:off x="5332412" y="3382169"/>
              <a:ext cx="236400" cy="160200"/>
            </a:xfrm>
            <a:custGeom>
              <a:rect b="b" l="l" r="r" t="t"/>
              <a:pathLst>
                <a:path extrusionOk="0" h="120000" w="12000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10"/>
            <p:cNvSpPr/>
            <p:nvPr/>
          </p:nvSpPr>
          <p:spPr>
            <a:xfrm>
              <a:off x="3284537" y="3305969"/>
              <a:ext cx="1247700" cy="566700"/>
            </a:xfrm>
            <a:custGeom>
              <a:rect b="b" l="l" r="r" t="t"/>
              <a:pathLst>
                <a:path extrusionOk="0" h="120000" w="12000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10"/>
            <p:cNvSpPr/>
            <p:nvPr/>
          </p:nvSpPr>
          <p:spPr>
            <a:xfrm>
              <a:off x="3284537" y="3305969"/>
              <a:ext cx="1247700" cy="566700"/>
            </a:xfrm>
            <a:custGeom>
              <a:rect b="b" l="l" r="r" t="t"/>
              <a:pathLst>
                <a:path extrusionOk="0" h="120000" w="12000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10"/>
            <p:cNvSpPr/>
            <p:nvPr/>
          </p:nvSpPr>
          <p:spPr>
            <a:xfrm>
              <a:off x="3775075" y="2902743"/>
              <a:ext cx="266700" cy="560400"/>
            </a:xfrm>
            <a:custGeom>
              <a:rect b="b" l="l" r="r" t="t"/>
              <a:pathLst>
                <a:path extrusionOk="0" h="120000" w="12000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10"/>
            <p:cNvSpPr/>
            <p:nvPr/>
          </p:nvSpPr>
          <p:spPr>
            <a:xfrm>
              <a:off x="3597275" y="2866232"/>
              <a:ext cx="112800" cy="165000"/>
            </a:xfrm>
            <a:custGeom>
              <a:rect b="b" l="l" r="r" t="t"/>
              <a:pathLst>
                <a:path extrusionOk="0" h="120000" w="12000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10"/>
            <p:cNvSpPr/>
            <p:nvPr/>
          </p:nvSpPr>
          <p:spPr>
            <a:xfrm>
              <a:off x="4106862" y="2866232"/>
              <a:ext cx="112800" cy="165000"/>
            </a:xfrm>
            <a:custGeom>
              <a:rect b="b" l="l" r="r" t="t"/>
              <a:pathLst>
                <a:path extrusionOk="0" h="120000" w="12000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10"/>
            <p:cNvSpPr/>
            <p:nvPr/>
          </p:nvSpPr>
          <p:spPr>
            <a:xfrm>
              <a:off x="3722687" y="3437732"/>
              <a:ext cx="354000" cy="435000"/>
            </a:xfrm>
            <a:custGeom>
              <a:rect b="b" l="l" r="r" t="t"/>
              <a:pathLst>
                <a:path extrusionOk="0" h="120000" w="12000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10"/>
            <p:cNvSpPr/>
            <p:nvPr/>
          </p:nvSpPr>
          <p:spPr>
            <a:xfrm>
              <a:off x="3598862" y="3312319"/>
              <a:ext cx="234900" cy="560400"/>
            </a:xfrm>
            <a:custGeom>
              <a:rect b="b" l="l" r="r" t="t"/>
              <a:pathLst>
                <a:path extrusionOk="0" h="120000" w="12000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10"/>
            <p:cNvSpPr/>
            <p:nvPr/>
          </p:nvSpPr>
          <p:spPr>
            <a:xfrm>
              <a:off x="3984625" y="3312319"/>
              <a:ext cx="233400" cy="560400"/>
            </a:xfrm>
            <a:custGeom>
              <a:rect b="b" l="l" r="r" t="t"/>
              <a:pathLst>
                <a:path extrusionOk="0" h="120000" w="12000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10"/>
            <p:cNvSpPr/>
            <p:nvPr/>
          </p:nvSpPr>
          <p:spPr>
            <a:xfrm>
              <a:off x="3851275" y="3437732"/>
              <a:ext cx="115800" cy="112800"/>
            </a:xfrm>
            <a:custGeom>
              <a:rect b="b" l="l" r="r" t="t"/>
              <a:pathLst>
                <a:path extrusionOk="0" h="120000" w="12000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10"/>
            <p:cNvSpPr/>
            <p:nvPr/>
          </p:nvSpPr>
          <p:spPr>
            <a:xfrm>
              <a:off x="3836987" y="3550444"/>
              <a:ext cx="142800" cy="322200"/>
            </a:xfrm>
            <a:custGeom>
              <a:rect b="b" l="l" r="r" t="t"/>
              <a:pathLst>
                <a:path extrusionOk="0" h="120000" w="120000">
                  <a:moveTo>
                    <a:pt x="38666" y="0"/>
                  </a:moveTo>
                  <a:lnTo>
                    <a:pt x="0" y="120000"/>
                  </a:lnTo>
                  <a:lnTo>
                    <a:pt x="120000" y="120000"/>
                  </a:lnTo>
                  <a:lnTo>
                    <a:pt x="81333" y="0"/>
                  </a:lnTo>
                  <a:lnTo>
                    <a:pt x="38666" y="0"/>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10"/>
            <p:cNvSpPr/>
            <p:nvPr/>
          </p:nvSpPr>
          <p:spPr>
            <a:xfrm>
              <a:off x="3836987" y="3550444"/>
              <a:ext cx="142800" cy="322200"/>
            </a:xfrm>
            <a:custGeom>
              <a:rect b="b" l="l" r="r" t="t"/>
              <a:pathLst>
                <a:path extrusionOk="0" h="120000" w="120000">
                  <a:moveTo>
                    <a:pt x="38666" y="0"/>
                  </a:moveTo>
                  <a:lnTo>
                    <a:pt x="0" y="120000"/>
                  </a:lnTo>
                  <a:lnTo>
                    <a:pt x="120000" y="120000"/>
                  </a:lnTo>
                  <a:lnTo>
                    <a:pt x="81333" y="0"/>
                  </a:lnTo>
                  <a:lnTo>
                    <a:pt x="3866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10"/>
            <p:cNvSpPr/>
            <p:nvPr/>
          </p:nvSpPr>
          <p:spPr>
            <a:xfrm>
              <a:off x="3762375" y="3271043"/>
              <a:ext cx="146100" cy="282600"/>
            </a:xfrm>
            <a:custGeom>
              <a:rect b="b" l="l" r="r" t="t"/>
              <a:pathLst>
                <a:path extrusionOk="0" h="120000" w="120000">
                  <a:moveTo>
                    <a:pt x="10434" y="0"/>
                  </a:moveTo>
                  <a:lnTo>
                    <a:pt x="0" y="19550"/>
                  </a:lnTo>
                  <a:lnTo>
                    <a:pt x="27391" y="120000"/>
                  </a:lnTo>
                  <a:lnTo>
                    <a:pt x="120000" y="70786"/>
                  </a:lnTo>
                  <a:lnTo>
                    <a:pt x="10434"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10"/>
            <p:cNvSpPr/>
            <p:nvPr/>
          </p:nvSpPr>
          <p:spPr>
            <a:xfrm>
              <a:off x="3762375" y="3271043"/>
              <a:ext cx="146100" cy="282600"/>
            </a:xfrm>
            <a:custGeom>
              <a:rect b="b" l="l" r="r" t="t"/>
              <a:pathLst>
                <a:path extrusionOk="0" h="120000" w="120000">
                  <a:moveTo>
                    <a:pt x="10434" y="0"/>
                  </a:moveTo>
                  <a:lnTo>
                    <a:pt x="0" y="19550"/>
                  </a:lnTo>
                  <a:lnTo>
                    <a:pt x="27391" y="120000"/>
                  </a:lnTo>
                  <a:lnTo>
                    <a:pt x="120000" y="70786"/>
                  </a:lnTo>
                  <a:lnTo>
                    <a:pt x="1043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10"/>
            <p:cNvSpPr/>
            <p:nvPr/>
          </p:nvSpPr>
          <p:spPr>
            <a:xfrm>
              <a:off x="3775075" y="3215482"/>
              <a:ext cx="266700" cy="92100"/>
            </a:xfrm>
            <a:custGeom>
              <a:rect b="b" l="l" r="r" t="t"/>
              <a:pathLst>
                <a:path extrusionOk="0" h="120000" w="12000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10"/>
            <p:cNvSpPr/>
            <p:nvPr/>
          </p:nvSpPr>
          <p:spPr>
            <a:xfrm>
              <a:off x="3582987" y="2442368"/>
              <a:ext cx="685800" cy="682500"/>
            </a:xfrm>
            <a:custGeom>
              <a:rect b="b" l="l" r="r" t="t"/>
              <a:pathLst>
                <a:path extrusionOk="0" h="120000" w="12000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10"/>
            <p:cNvSpPr/>
            <p:nvPr/>
          </p:nvSpPr>
          <p:spPr>
            <a:xfrm>
              <a:off x="3497262" y="2518568"/>
              <a:ext cx="822300" cy="758700"/>
            </a:xfrm>
            <a:custGeom>
              <a:rect b="b" l="l" r="r" t="t"/>
              <a:pathLst>
                <a:path extrusionOk="0" h="120000" w="12000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10"/>
            <p:cNvSpPr/>
            <p:nvPr/>
          </p:nvSpPr>
          <p:spPr>
            <a:xfrm>
              <a:off x="3560762" y="2497932"/>
              <a:ext cx="692100" cy="449400"/>
            </a:xfrm>
            <a:custGeom>
              <a:rect b="b" l="l" r="r" t="t"/>
              <a:pathLst>
                <a:path extrusionOk="0" h="120000" w="12000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10"/>
            <p:cNvSpPr/>
            <p:nvPr/>
          </p:nvSpPr>
          <p:spPr>
            <a:xfrm>
              <a:off x="3703637" y="2658268"/>
              <a:ext cx="261900" cy="63600"/>
            </a:xfrm>
            <a:custGeom>
              <a:rect b="b" l="l" r="r" t="t"/>
              <a:pathLst>
                <a:path extrusionOk="0" h="120000" w="12000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10"/>
            <p:cNvSpPr/>
            <p:nvPr/>
          </p:nvSpPr>
          <p:spPr>
            <a:xfrm>
              <a:off x="3659187" y="2859882"/>
              <a:ext cx="504900" cy="185700"/>
            </a:xfrm>
            <a:custGeom>
              <a:rect b="b" l="l" r="r" t="t"/>
              <a:pathLst>
                <a:path extrusionOk="0" h="120000" w="12000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p10"/>
            <p:cNvSpPr/>
            <p:nvPr/>
          </p:nvSpPr>
          <p:spPr>
            <a:xfrm>
              <a:off x="3908425" y="3271043"/>
              <a:ext cx="142800" cy="284100"/>
            </a:xfrm>
            <a:custGeom>
              <a:rect b="b" l="l" r="r" t="t"/>
              <a:pathLst>
                <a:path extrusionOk="0" h="120000" w="120000">
                  <a:moveTo>
                    <a:pt x="112000" y="0"/>
                  </a:moveTo>
                  <a:lnTo>
                    <a:pt x="120000" y="19441"/>
                  </a:lnTo>
                  <a:lnTo>
                    <a:pt x="94666" y="120000"/>
                  </a:lnTo>
                  <a:lnTo>
                    <a:pt x="0" y="70391"/>
                  </a:lnTo>
                  <a:lnTo>
                    <a:pt x="112000"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10"/>
            <p:cNvSpPr/>
            <p:nvPr/>
          </p:nvSpPr>
          <p:spPr>
            <a:xfrm>
              <a:off x="3908425" y="3271043"/>
              <a:ext cx="142800" cy="284100"/>
            </a:xfrm>
            <a:custGeom>
              <a:rect b="b" l="l" r="r" t="t"/>
              <a:pathLst>
                <a:path extrusionOk="0" h="120000" w="120000">
                  <a:moveTo>
                    <a:pt x="112000" y="0"/>
                  </a:moveTo>
                  <a:lnTo>
                    <a:pt x="120000" y="19441"/>
                  </a:lnTo>
                  <a:lnTo>
                    <a:pt x="94666" y="120000"/>
                  </a:lnTo>
                  <a:lnTo>
                    <a:pt x="0" y="70391"/>
                  </a:lnTo>
                  <a:lnTo>
                    <a:pt x="112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10"/>
            <p:cNvSpPr/>
            <p:nvPr/>
          </p:nvSpPr>
          <p:spPr>
            <a:xfrm>
              <a:off x="3775075" y="3266282"/>
              <a:ext cx="266700" cy="171300"/>
            </a:xfrm>
            <a:custGeom>
              <a:rect b="b" l="l" r="r" t="t"/>
              <a:pathLst>
                <a:path extrusionOk="0" h="120000" w="12000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10"/>
            <p:cNvSpPr/>
            <p:nvPr/>
          </p:nvSpPr>
          <p:spPr>
            <a:xfrm>
              <a:off x="3775075" y="3266282"/>
              <a:ext cx="266700" cy="171300"/>
            </a:xfrm>
            <a:custGeom>
              <a:rect b="b" l="l" r="r" t="t"/>
              <a:pathLst>
                <a:path extrusionOk="0" h="120000" w="120000">
                  <a:moveTo>
                    <a:pt x="120000" y="0"/>
                  </a:moveTo>
                  <a:lnTo>
                    <a:pt x="60000" y="116666"/>
                  </a:lnTo>
                  <a:lnTo>
                    <a:pt x="0" y="0"/>
                  </a:lnTo>
                  <a:lnTo>
                    <a:pt x="0" y="3333"/>
                  </a:lnTo>
                  <a:lnTo>
                    <a:pt x="60000" y="120000"/>
                  </a:lnTo>
                  <a:lnTo>
                    <a:pt x="120000" y="3333"/>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10"/>
            <p:cNvSpPr/>
            <p:nvPr/>
          </p:nvSpPr>
          <p:spPr>
            <a:xfrm>
              <a:off x="3933825" y="3550444"/>
              <a:ext cx="1500" cy="1500"/>
            </a:xfrm>
            <a:custGeom>
              <a:rect b="b" l="l" r="r" t="t"/>
              <a:pathLst>
                <a:path extrusionOk="0" h="120000" w="120000">
                  <a:moveTo>
                    <a:pt x="0" y="0"/>
                  </a:moveTo>
                  <a:lnTo>
                    <a:pt x="0" y="0"/>
                  </a:lnTo>
                  <a:lnTo>
                    <a:pt x="120000" y="120000"/>
                  </a:lnTo>
                  <a:lnTo>
                    <a:pt x="120000" y="120000"/>
                  </a:lnTo>
                  <a:lnTo>
                    <a:pt x="0" y="0"/>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10"/>
            <p:cNvSpPr/>
            <p:nvPr/>
          </p:nvSpPr>
          <p:spPr>
            <a:xfrm>
              <a:off x="3933825" y="3550444"/>
              <a:ext cx="1500" cy="1500"/>
            </a:xfrm>
            <a:custGeom>
              <a:rect b="b" l="l" r="r" t="t"/>
              <a:pathLst>
                <a:path extrusionOk="0" h="120000" w="120000">
                  <a:moveTo>
                    <a:pt x="0" y="0"/>
                  </a:moveTo>
                  <a:lnTo>
                    <a:pt x="0" y="0"/>
                  </a:lnTo>
                  <a:lnTo>
                    <a:pt x="120000" y="120000"/>
                  </a:lnTo>
                  <a:lnTo>
                    <a:pt x="120000" y="12000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p10"/>
            <p:cNvSpPr/>
            <p:nvPr/>
          </p:nvSpPr>
          <p:spPr>
            <a:xfrm>
              <a:off x="3883025" y="3550444"/>
              <a:ext cx="52500" cy="1500"/>
            </a:xfrm>
            <a:custGeom>
              <a:rect b="b" l="l" r="r" t="t"/>
              <a:pathLst>
                <a:path extrusionOk="0" h="120000" w="120000">
                  <a:moveTo>
                    <a:pt x="116363" y="0"/>
                  </a:moveTo>
                  <a:lnTo>
                    <a:pt x="0" y="0"/>
                  </a:lnTo>
                  <a:lnTo>
                    <a:pt x="0" y="120000"/>
                  </a:lnTo>
                  <a:lnTo>
                    <a:pt x="120000" y="120000"/>
                  </a:lnTo>
                  <a:lnTo>
                    <a:pt x="116363" y="0"/>
                  </a:lnTo>
                  <a:close/>
                </a:path>
              </a:pathLst>
            </a:cu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 name="Google Shape;242;p10"/>
            <p:cNvSpPr/>
            <p:nvPr/>
          </p:nvSpPr>
          <p:spPr>
            <a:xfrm>
              <a:off x="3883025" y="3550444"/>
              <a:ext cx="52500" cy="1500"/>
            </a:xfrm>
            <a:custGeom>
              <a:rect b="b" l="l" r="r" t="t"/>
              <a:pathLst>
                <a:path extrusionOk="0" h="120000" w="120000">
                  <a:moveTo>
                    <a:pt x="116363" y="0"/>
                  </a:moveTo>
                  <a:lnTo>
                    <a:pt x="0" y="0"/>
                  </a:lnTo>
                  <a:lnTo>
                    <a:pt x="0" y="120000"/>
                  </a:lnTo>
                  <a:lnTo>
                    <a:pt x="120000" y="120000"/>
                  </a:lnTo>
                  <a:lnTo>
                    <a:pt x="11636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10"/>
            <p:cNvSpPr/>
            <p:nvPr/>
          </p:nvSpPr>
          <p:spPr>
            <a:xfrm>
              <a:off x="3971925" y="3472655"/>
              <a:ext cx="1246200" cy="565200"/>
            </a:xfrm>
            <a:custGeom>
              <a:rect b="b" l="l" r="r" t="t"/>
              <a:pathLst>
                <a:path extrusionOk="0" h="120000" w="12000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p10"/>
            <p:cNvSpPr/>
            <p:nvPr/>
          </p:nvSpPr>
          <p:spPr>
            <a:xfrm>
              <a:off x="3971925" y="3472655"/>
              <a:ext cx="1246200" cy="565200"/>
            </a:xfrm>
            <a:custGeom>
              <a:rect b="b" l="l" r="r" t="t"/>
              <a:pathLst>
                <a:path extrusionOk="0" h="120000" w="12000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p10"/>
            <p:cNvSpPr/>
            <p:nvPr/>
          </p:nvSpPr>
          <p:spPr>
            <a:xfrm>
              <a:off x="4460875" y="3066256"/>
              <a:ext cx="268200" cy="560399"/>
            </a:xfrm>
            <a:custGeom>
              <a:rect b="b" l="l" r="r" t="t"/>
              <a:pathLst>
                <a:path extrusionOk="0" h="120000" w="12000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 name="Google Shape;246;p10"/>
            <p:cNvSpPr/>
            <p:nvPr/>
          </p:nvSpPr>
          <p:spPr>
            <a:xfrm>
              <a:off x="4283075" y="3031331"/>
              <a:ext cx="112800" cy="163500"/>
            </a:xfrm>
            <a:custGeom>
              <a:rect b="b" l="l" r="r" t="t"/>
              <a:pathLst>
                <a:path extrusionOk="0" h="120000" w="12000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10"/>
            <p:cNvSpPr/>
            <p:nvPr/>
          </p:nvSpPr>
          <p:spPr>
            <a:xfrm>
              <a:off x="4791075" y="3031331"/>
              <a:ext cx="112800" cy="163500"/>
            </a:xfrm>
            <a:custGeom>
              <a:rect b="b" l="l" r="r" t="t"/>
              <a:pathLst>
                <a:path extrusionOk="0" h="120000" w="12000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p10"/>
            <p:cNvSpPr/>
            <p:nvPr/>
          </p:nvSpPr>
          <p:spPr>
            <a:xfrm>
              <a:off x="4408487" y="3602830"/>
              <a:ext cx="354000" cy="435000"/>
            </a:xfrm>
            <a:custGeom>
              <a:rect b="b" l="l" r="r" t="t"/>
              <a:pathLst>
                <a:path extrusionOk="0" h="120000" w="12000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p10"/>
            <p:cNvSpPr/>
            <p:nvPr/>
          </p:nvSpPr>
          <p:spPr>
            <a:xfrm>
              <a:off x="4286250" y="3475830"/>
              <a:ext cx="233400" cy="561900"/>
            </a:xfrm>
            <a:custGeom>
              <a:rect b="b" l="l" r="r" t="t"/>
              <a:pathLst>
                <a:path extrusionOk="0" h="120000" w="12000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 name="Google Shape;250;p10"/>
            <p:cNvSpPr/>
            <p:nvPr/>
          </p:nvSpPr>
          <p:spPr>
            <a:xfrm>
              <a:off x="4670425" y="3475830"/>
              <a:ext cx="231900" cy="561900"/>
            </a:xfrm>
            <a:custGeom>
              <a:rect b="b" l="l" r="r" t="t"/>
              <a:pathLst>
                <a:path extrusionOk="0" h="120000" w="12000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1" name="Google Shape;251;p10"/>
            <p:cNvSpPr/>
            <p:nvPr/>
          </p:nvSpPr>
          <p:spPr>
            <a:xfrm>
              <a:off x="4537075" y="3602830"/>
              <a:ext cx="114300" cy="111000"/>
            </a:xfrm>
            <a:custGeom>
              <a:rect b="b" l="l" r="r" t="t"/>
              <a:pathLst>
                <a:path extrusionOk="0" h="120000" w="12000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 name="Google Shape;252;p10"/>
            <p:cNvSpPr/>
            <p:nvPr/>
          </p:nvSpPr>
          <p:spPr>
            <a:xfrm>
              <a:off x="4524375" y="3713955"/>
              <a:ext cx="142800" cy="324000"/>
            </a:xfrm>
            <a:custGeom>
              <a:rect b="b" l="l" r="r" t="t"/>
              <a:pathLst>
                <a:path extrusionOk="0" h="120000" w="120000">
                  <a:moveTo>
                    <a:pt x="37333" y="0"/>
                  </a:moveTo>
                  <a:lnTo>
                    <a:pt x="0" y="120000"/>
                  </a:lnTo>
                  <a:lnTo>
                    <a:pt x="120000" y="120000"/>
                  </a:lnTo>
                  <a:lnTo>
                    <a:pt x="80000" y="0"/>
                  </a:lnTo>
                  <a:lnTo>
                    <a:pt x="37333" y="0"/>
                  </a:lnTo>
                  <a:close/>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p10"/>
            <p:cNvSpPr/>
            <p:nvPr/>
          </p:nvSpPr>
          <p:spPr>
            <a:xfrm>
              <a:off x="4524375" y="3713955"/>
              <a:ext cx="142800" cy="324000"/>
            </a:xfrm>
            <a:custGeom>
              <a:rect b="b" l="l" r="r" t="t"/>
              <a:pathLst>
                <a:path extrusionOk="0" h="120000" w="120000">
                  <a:moveTo>
                    <a:pt x="37333" y="0"/>
                  </a:moveTo>
                  <a:lnTo>
                    <a:pt x="0" y="120000"/>
                  </a:lnTo>
                  <a:lnTo>
                    <a:pt x="120000" y="120000"/>
                  </a:lnTo>
                  <a:lnTo>
                    <a:pt x="80000" y="0"/>
                  </a:lnTo>
                  <a:lnTo>
                    <a:pt x="3733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10"/>
            <p:cNvSpPr/>
            <p:nvPr/>
          </p:nvSpPr>
          <p:spPr>
            <a:xfrm>
              <a:off x="4448175" y="3434555"/>
              <a:ext cx="147600" cy="282600"/>
            </a:xfrm>
            <a:custGeom>
              <a:rect b="b" l="l" r="r" t="t"/>
              <a:pathLst>
                <a:path extrusionOk="0" h="120000" w="120000">
                  <a:moveTo>
                    <a:pt x="10322" y="0"/>
                  </a:moveTo>
                  <a:lnTo>
                    <a:pt x="0" y="19550"/>
                  </a:lnTo>
                  <a:lnTo>
                    <a:pt x="27096" y="120000"/>
                  </a:lnTo>
                  <a:lnTo>
                    <a:pt x="120000" y="71460"/>
                  </a:lnTo>
                  <a:lnTo>
                    <a:pt x="1032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 name="Google Shape;255;p10"/>
            <p:cNvSpPr/>
            <p:nvPr/>
          </p:nvSpPr>
          <p:spPr>
            <a:xfrm>
              <a:off x="4448175" y="3434555"/>
              <a:ext cx="147600" cy="282600"/>
            </a:xfrm>
            <a:custGeom>
              <a:rect b="b" l="l" r="r" t="t"/>
              <a:pathLst>
                <a:path extrusionOk="0" h="120000" w="120000">
                  <a:moveTo>
                    <a:pt x="10322" y="0"/>
                  </a:moveTo>
                  <a:lnTo>
                    <a:pt x="0" y="19550"/>
                  </a:lnTo>
                  <a:lnTo>
                    <a:pt x="27096" y="120000"/>
                  </a:lnTo>
                  <a:lnTo>
                    <a:pt x="120000" y="71460"/>
                  </a:lnTo>
                  <a:lnTo>
                    <a:pt x="1032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10"/>
            <p:cNvSpPr/>
            <p:nvPr/>
          </p:nvSpPr>
          <p:spPr>
            <a:xfrm>
              <a:off x="4460875" y="3378994"/>
              <a:ext cx="268200" cy="93600"/>
            </a:xfrm>
            <a:custGeom>
              <a:rect b="b" l="l" r="r" t="t"/>
              <a:pathLst>
                <a:path extrusionOk="0" h="120000" w="12000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p10"/>
            <p:cNvSpPr/>
            <p:nvPr/>
          </p:nvSpPr>
          <p:spPr>
            <a:xfrm>
              <a:off x="4183062" y="2682081"/>
              <a:ext cx="823800" cy="758699"/>
            </a:xfrm>
            <a:custGeom>
              <a:rect b="b" l="l" r="r" t="t"/>
              <a:pathLst>
                <a:path extrusionOk="0" h="120000" w="12000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p10"/>
            <p:cNvSpPr/>
            <p:nvPr/>
          </p:nvSpPr>
          <p:spPr>
            <a:xfrm>
              <a:off x="4279900" y="2585243"/>
              <a:ext cx="647700" cy="584100"/>
            </a:xfrm>
            <a:custGeom>
              <a:rect b="b" l="l" r="r" t="t"/>
              <a:pathLst>
                <a:path extrusionOk="0" h="120000" w="12000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10"/>
            <p:cNvSpPr/>
            <p:nvPr/>
          </p:nvSpPr>
          <p:spPr>
            <a:xfrm>
              <a:off x="4595812" y="3434555"/>
              <a:ext cx="141300" cy="285900"/>
            </a:xfrm>
            <a:custGeom>
              <a:rect b="b" l="l" r="r" t="t"/>
              <a:pathLst>
                <a:path extrusionOk="0" h="120000" w="120000">
                  <a:moveTo>
                    <a:pt x="113258" y="0"/>
                  </a:moveTo>
                  <a:lnTo>
                    <a:pt x="120000" y="19333"/>
                  </a:lnTo>
                  <a:lnTo>
                    <a:pt x="94382" y="120000"/>
                  </a:lnTo>
                  <a:lnTo>
                    <a:pt x="0" y="70666"/>
                  </a:lnTo>
                  <a:lnTo>
                    <a:pt x="1132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0" name="Google Shape;260;p10"/>
            <p:cNvSpPr/>
            <p:nvPr/>
          </p:nvSpPr>
          <p:spPr>
            <a:xfrm>
              <a:off x="4595812" y="3434555"/>
              <a:ext cx="141300" cy="285900"/>
            </a:xfrm>
            <a:custGeom>
              <a:rect b="b" l="l" r="r" t="t"/>
              <a:pathLst>
                <a:path extrusionOk="0" h="120000" w="120000">
                  <a:moveTo>
                    <a:pt x="113258" y="0"/>
                  </a:moveTo>
                  <a:lnTo>
                    <a:pt x="120000" y="19333"/>
                  </a:lnTo>
                  <a:lnTo>
                    <a:pt x="94382" y="120000"/>
                  </a:lnTo>
                  <a:lnTo>
                    <a:pt x="0" y="70666"/>
                  </a:lnTo>
                  <a:lnTo>
                    <a:pt x="113258"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p10"/>
            <p:cNvSpPr/>
            <p:nvPr/>
          </p:nvSpPr>
          <p:spPr>
            <a:xfrm>
              <a:off x="4460875" y="3431380"/>
              <a:ext cx="268200" cy="171300"/>
            </a:xfrm>
            <a:custGeom>
              <a:rect b="b" l="l" r="r" t="t"/>
              <a:pathLst>
                <a:path extrusionOk="0" h="120000" w="12000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 name="Google Shape;262;p10"/>
            <p:cNvSpPr/>
            <p:nvPr/>
          </p:nvSpPr>
          <p:spPr>
            <a:xfrm>
              <a:off x="4460875" y="3431380"/>
              <a:ext cx="268200" cy="171300"/>
            </a:xfrm>
            <a:custGeom>
              <a:rect b="b" l="l" r="r" t="t"/>
              <a:pathLst>
                <a:path extrusionOk="0" h="120000" w="120000">
                  <a:moveTo>
                    <a:pt x="120000" y="0"/>
                  </a:moveTo>
                  <a:lnTo>
                    <a:pt x="60355" y="116666"/>
                  </a:lnTo>
                  <a:lnTo>
                    <a:pt x="0" y="0"/>
                  </a:lnTo>
                  <a:lnTo>
                    <a:pt x="0" y="2222"/>
                  </a:lnTo>
                  <a:lnTo>
                    <a:pt x="60355" y="120000"/>
                  </a:lnTo>
                  <a:lnTo>
                    <a:pt x="120000" y="2222"/>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10"/>
            <p:cNvSpPr/>
            <p:nvPr/>
          </p:nvSpPr>
          <p:spPr>
            <a:xfrm>
              <a:off x="4568825" y="3713955"/>
              <a:ext cx="50700" cy="1500"/>
            </a:xfrm>
            <a:custGeom>
              <a:rect b="b" l="l" r="r" t="t"/>
              <a:pathLst>
                <a:path extrusionOk="0" h="120000" w="12000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4" name="Google Shape;264;p10"/>
            <p:cNvSpPr/>
            <p:nvPr/>
          </p:nvSpPr>
          <p:spPr>
            <a:xfrm>
              <a:off x="4568825" y="3713955"/>
              <a:ext cx="50700" cy="1500"/>
            </a:xfrm>
            <a:custGeom>
              <a:rect b="b" l="l" r="r" t="t"/>
              <a:pathLst>
                <a:path extrusionOk="0" h="120000" w="12000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10"/>
            <p:cNvSpPr/>
            <p:nvPr/>
          </p:nvSpPr>
          <p:spPr>
            <a:xfrm>
              <a:off x="4568825" y="3713955"/>
              <a:ext cx="50700" cy="1500"/>
            </a:xfrm>
            <a:prstGeom prst="rect">
              <a:avLst/>
            </a:prstGeom>
            <a:solidFill>
              <a:srgbClr val="2497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6" name="Google Shape;266;p10"/>
            <p:cNvSpPr/>
            <p:nvPr/>
          </p:nvSpPr>
          <p:spPr>
            <a:xfrm>
              <a:off x="4568825" y="3713955"/>
              <a:ext cx="50700"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10"/>
          <p:cNvSpPr/>
          <p:nvPr/>
        </p:nvSpPr>
        <p:spPr>
          <a:xfrm>
            <a:off x="0" y="1100666"/>
            <a:ext cx="9144000" cy="4614300"/>
          </a:xfrm>
          <a:prstGeom prst="rect">
            <a:avLst/>
          </a:prstGeom>
          <a:solidFill>
            <a:schemeClr val="lt1">
              <a:alpha val="6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1.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57200" y="1155812"/>
            <a:ext cx="8229600" cy="3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1400"/>
              <a:buFont typeface="Raleway"/>
              <a:buNone/>
              <a:defRPr b="0" i="0" sz="2400" u="none" cap="none" strike="noStrike">
                <a:solidFill>
                  <a:schemeClr val="dk1"/>
                </a:solidFill>
                <a:latin typeface="Raleway"/>
                <a:ea typeface="Raleway"/>
                <a:cs typeface="Raleway"/>
                <a:sym typeface="Raleway"/>
              </a:defRPr>
            </a:lvl1pPr>
            <a:lvl2pPr indent="-228600" lvl="1" marL="914400" marR="0" rtl="0" algn="l">
              <a:lnSpc>
                <a:spcPct val="100000"/>
              </a:lnSpc>
              <a:spcBef>
                <a:spcPts val="400"/>
              </a:spcBef>
              <a:spcAft>
                <a:spcPts val="0"/>
              </a:spcAft>
              <a:buClr>
                <a:schemeClr val="dk1"/>
              </a:buClr>
              <a:buSzPts val="1400"/>
              <a:buFont typeface="Raleway"/>
              <a:buNone/>
              <a:defRPr b="0" i="0" sz="2000" u="none" cap="none" strike="noStrike">
                <a:solidFill>
                  <a:schemeClr val="dk1"/>
                </a:solidFill>
                <a:latin typeface="Raleway"/>
                <a:ea typeface="Raleway"/>
                <a:cs typeface="Raleway"/>
                <a:sym typeface="Raleway"/>
              </a:defRPr>
            </a:lvl2pPr>
            <a:lvl3pPr indent="-228600" lvl="2" marL="1371600" marR="0" rtl="0" algn="l">
              <a:lnSpc>
                <a:spcPct val="100000"/>
              </a:lnSpc>
              <a:spcBef>
                <a:spcPts val="360"/>
              </a:spcBef>
              <a:spcAft>
                <a:spcPts val="0"/>
              </a:spcAft>
              <a:buClr>
                <a:schemeClr val="dk1"/>
              </a:buClr>
              <a:buSzPts val="1400"/>
              <a:buFont typeface="Raleway"/>
              <a:buNone/>
              <a:defRPr b="0" i="0" sz="1800" u="none" cap="none" strike="noStrike">
                <a:solidFill>
                  <a:schemeClr val="dk1"/>
                </a:solidFill>
                <a:latin typeface="Raleway"/>
                <a:ea typeface="Raleway"/>
                <a:cs typeface="Raleway"/>
                <a:sym typeface="Raleway"/>
              </a:defRPr>
            </a:lvl3pPr>
            <a:lvl4pPr indent="-228600" lvl="3" marL="18288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4pPr>
            <a:lvl5pPr indent="-228600" lvl="4" marL="2286000" marR="0" rtl="0" algn="l">
              <a:lnSpc>
                <a:spcPct val="100000"/>
              </a:lnSpc>
              <a:spcBef>
                <a:spcPts val="320"/>
              </a:spcBef>
              <a:spcAft>
                <a:spcPts val="0"/>
              </a:spcAft>
              <a:buClr>
                <a:schemeClr val="dk1"/>
              </a:buClr>
              <a:buSzPts val="1400"/>
              <a:buFont typeface="Raleway"/>
              <a:buNone/>
              <a:defRPr b="0" i="0" sz="1600" u="none" cap="none" strike="noStrike">
                <a:solidFill>
                  <a:schemeClr val="dk1"/>
                </a:solidFill>
                <a:latin typeface="Raleway"/>
                <a:ea typeface="Raleway"/>
                <a:cs typeface="Raleway"/>
                <a:sym typeface="Raleway"/>
              </a:defRPr>
            </a:lvl5pPr>
            <a:lvl6pPr indent="-228600" lvl="5" marL="27432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11" name="Google Shape;11;p1"/>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cxnSp>
        <p:nvCxnSpPr>
          <p:cNvPr id="12" name="Google Shape;12;p1"/>
          <p:cNvCxnSpPr/>
          <p:nvPr/>
        </p:nvCxnSpPr>
        <p:spPr>
          <a:xfrm rot="10800000">
            <a:off x="399834" y="562064"/>
            <a:ext cx="8390100" cy="0"/>
          </a:xfrm>
          <a:prstGeom prst="straightConnector1">
            <a:avLst/>
          </a:prstGeom>
          <a:noFill/>
          <a:ln cap="flat" cmpd="sng" w="9525">
            <a:solidFill>
              <a:srgbClr val="304884"/>
            </a:solidFill>
            <a:prstDash val="solid"/>
            <a:round/>
            <a:headEnd len="sm" w="sm" type="none"/>
            <a:tailEnd len="sm" w="sm" type="none"/>
          </a:ln>
        </p:spPr>
      </p:cxnSp>
      <p:sp>
        <p:nvSpPr>
          <p:cNvPr id="13" name="Google Shape;13;p1"/>
          <p:cNvSpPr txBox="1"/>
          <p:nvPr>
            <p:ph idx="12" type="sldNum"/>
          </p:nvPr>
        </p:nvSpPr>
        <p:spPr>
          <a:xfrm>
            <a:off x="6543792" y="5299105"/>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447793" y="5299105"/>
            <a:ext cx="2133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www.digitalhouse.com</a:t>
            </a:r>
            <a:endParaRPr b="0" i="0" sz="1400" u="none" cap="none" strike="noStrike">
              <a:solidFill>
                <a:srgbClr val="000000"/>
              </a:solidFill>
              <a:latin typeface="Arial"/>
              <a:ea typeface="Arial"/>
              <a:cs typeface="Arial"/>
              <a:sym typeface="Arial"/>
            </a:endParaRPr>
          </a:p>
        </p:txBody>
      </p:sp>
      <p:sp>
        <p:nvSpPr>
          <p:cNvPr id="15" name="Google Shape;15;p1"/>
          <p:cNvSpPr/>
          <p:nvPr/>
        </p:nvSpPr>
        <p:spPr>
          <a:xfrm>
            <a:off x="4248323" y="5295650"/>
            <a:ext cx="276900" cy="276900"/>
          </a:xfrm>
          <a:prstGeom prst="ellipse">
            <a:avLst/>
          </a:prstGeom>
          <a:solidFill>
            <a:schemeClr val="lt1"/>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1"/>
          <p:cNvSpPr/>
          <p:nvPr/>
        </p:nvSpPr>
        <p:spPr>
          <a:xfrm>
            <a:off x="4600016" y="5299557"/>
            <a:ext cx="276900" cy="276900"/>
          </a:xfrm>
          <a:prstGeom prst="ellipse">
            <a:avLst/>
          </a:prstGeom>
          <a:solidFill>
            <a:schemeClr val="lt1"/>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 name="Google Shape;17;p1"/>
          <p:cNvGrpSpPr/>
          <p:nvPr/>
        </p:nvGrpSpPr>
        <p:grpSpPr>
          <a:xfrm>
            <a:off x="4357714" y="5400643"/>
            <a:ext cx="45719" cy="73410"/>
            <a:chOff x="3345326" y="4804190"/>
            <a:chExt cx="74101" cy="118979"/>
          </a:xfrm>
        </p:grpSpPr>
        <p:cxnSp>
          <p:nvCxnSpPr>
            <p:cNvPr id="18" name="Google Shape;18;p1"/>
            <p:cNvCxnSpPr/>
            <p:nvPr/>
          </p:nvCxnSpPr>
          <p:spPr>
            <a:xfrm rot="-5400000">
              <a:off x="3350877" y="4798640"/>
              <a:ext cx="63000" cy="74100"/>
            </a:xfrm>
            <a:prstGeom prst="straightConnector1">
              <a:avLst/>
            </a:prstGeom>
            <a:noFill/>
            <a:ln cap="flat" cmpd="sng" w="9525">
              <a:solidFill>
                <a:srgbClr val="7F7F7F"/>
              </a:solidFill>
              <a:prstDash val="solid"/>
              <a:round/>
              <a:headEnd len="sm" w="sm" type="none"/>
              <a:tailEnd len="sm" w="sm" type="none"/>
            </a:ln>
          </p:spPr>
        </p:cxnSp>
        <p:cxnSp>
          <p:nvCxnSpPr>
            <p:cNvPr id="19" name="Google Shape;19;p1"/>
            <p:cNvCxnSpPr/>
            <p:nvPr/>
          </p:nvCxnSpPr>
          <p:spPr>
            <a:xfrm>
              <a:off x="3345326" y="4861369"/>
              <a:ext cx="74100" cy="61800"/>
            </a:xfrm>
            <a:prstGeom prst="straightConnector1">
              <a:avLst/>
            </a:prstGeom>
            <a:noFill/>
            <a:ln cap="flat" cmpd="sng" w="9525">
              <a:solidFill>
                <a:srgbClr val="7F7F7F"/>
              </a:solidFill>
              <a:prstDash val="solid"/>
              <a:round/>
              <a:headEnd len="sm" w="sm" type="none"/>
              <a:tailEnd len="sm" w="sm" type="none"/>
            </a:ln>
          </p:spPr>
        </p:cxnSp>
      </p:grpSp>
      <p:grpSp>
        <p:nvGrpSpPr>
          <p:cNvPr id="20" name="Google Shape;20;p1"/>
          <p:cNvGrpSpPr/>
          <p:nvPr/>
        </p:nvGrpSpPr>
        <p:grpSpPr>
          <a:xfrm rot="10800000">
            <a:off x="4719481" y="5398245"/>
            <a:ext cx="45719" cy="73410"/>
            <a:chOff x="3345326" y="4804190"/>
            <a:chExt cx="74101" cy="118979"/>
          </a:xfrm>
        </p:grpSpPr>
        <p:cxnSp>
          <p:nvCxnSpPr>
            <p:cNvPr id="21" name="Google Shape;21;p1"/>
            <p:cNvCxnSpPr/>
            <p:nvPr/>
          </p:nvCxnSpPr>
          <p:spPr>
            <a:xfrm rot="-5400000">
              <a:off x="3350877" y="4798640"/>
              <a:ext cx="63000" cy="74100"/>
            </a:xfrm>
            <a:prstGeom prst="straightConnector1">
              <a:avLst/>
            </a:prstGeom>
            <a:noFill/>
            <a:ln cap="flat" cmpd="sng" w="9525">
              <a:solidFill>
                <a:srgbClr val="7F7F7F"/>
              </a:solidFill>
              <a:prstDash val="solid"/>
              <a:round/>
              <a:headEnd len="sm" w="sm" type="none"/>
              <a:tailEnd len="sm" w="sm" type="none"/>
            </a:ln>
          </p:spPr>
        </p:cxnSp>
        <p:cxnSp>
          <p:nvCxnSpPr>
            <p:cNvPr id="22" name="Google Shape;22;p1"/>
            <p:cNvCxnSpPr/>
            <p:nvPr/>
          </p:nvCxnSpPr>
          <p:spPr>
            <a:xfrm>
              <a:off x="3345326" y="4861369"/>
              <a:ext cx="74100" cy="61800"/>
            </a:xfrm>
            <a:prstGeom prst="straightConnector1">
              <a:avLst/>
            </a:prstGeom>
            <a:noFill/>
            <a:ln cap="flat" cmpd="sng" w="9525">
              <a:solidFill>
                <a:srgbClr val="7F7F7F"/>
              </a:solidFill>
              <a:prstDash val="solid"/>
              <a:round/>
              <a:headEnd len="sm" w="sm" type="none"/>
              <a:tailEnd len="sm" w="sm" type="none"/>
            </a:ln>
          </p:spPr>
        </p:cxnSp>
      </p:grpSp>
      <p:pic>
        <p:nvPicPr>
          <p:cNvPr descr="logo_bajada.jpg" id="23" name="Google Shape;23;p1"/>
          <p:cNvPicPr preferRelativeResize="0"/>
          <p:nvPr/>
        </p:nvPicPr>
        <p:blipFill rotWithShape="1">
          <a:blip r:embed="rId1">
            <a:alphaModFix/>
          </a:blip>
          <a:srcRect b="0" l="0" r="0" t="0"/>
          <a:stretch/>
        </p:blipFill>
        <p:spPr>
          <a:xfrm>
            <a:off x="7257784" y="144054"/>
            <a:ext cx="1460100" cy="3428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sp>
        <p:nvSpPr>
          <p:cNvPr id="278" name="Google Shape;278;p13"/>
          <p:cNvSpPr/>
          <p:nvPr/>
        </p:nvSpPr>
        <p:spPr>
          <a:xfrm>
            <a:off x="0" y="0"/>
            <a:ext cx="9142800" cy="57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9"/>
          <p:cNvSpPr txBox="1"/>
          <p:nvPr>
            <p:ph type="title"/>
          </p:nvPr>
        </p:nvSpPr>
        <p:spPr>
          <a:xfrm>
            <a:off x="5149925" y="1383933"/>
            <a:ext cx="3589800" cy="25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t>Data Science</a:t>
            </a:r>
            <a:endParaRPr sz="2400"/>
          </a:p>
          <a:p>
            <a:pPr indent="0" lvl="0" marL="0" rtl="0" algn="ctr">
              <a:spcBef>
                <a:spcPts val="0"/>
              </a:spcBef>
              <a:spcAft>
                <a:spcPts val="0"/>
              </a:spcAft>
              <a:buNone/>
            </a:pPr>
            <a:r>
              <a:rPr lang="en-US" sz="2400"/>
              <a:t>TP 1 Limpieza de datos  y análisis exploratorio</a:t>
            </a:r>
            <a:endParaRPr sz="2400"/>
          </a:p>
          <a:p>
            <a:pPr indent="0" lvl="0" marL="0" rtl="0" algn="ctr">
              <a:spcBef>
                <a:spcPts val="0"/>
              </a:spcBef>
              <a:spcAft>
                <a:spcPts val="0"/>
              </a:spcAft>
              <a:buNone/>
            </a:pPr>
            <a:r>
              <a:rPr lang="en-US" sz="2400"/>
              <a:t>dataset: properati</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1400"/>
              <a:t>Equipo 2: </a:t>
            </a:r>
            <a:endParaRPr sz="1400"/>
          </a:p>
          <a:p>
            <a:pPr indent="0" lvl="0" marL="0" rtl="0" algn="l">
              <a:spcBef>
                <a:spcPts val="0"/>
              </a:spcBef>
              <a:spcAft>
                <a:spcPts val="0"/>
              </a:spcAft>
              <a:buNone/>
            </a:pPr>
            <a:r>
              <a:rPr lang="en-US" sz="1400"/>
              <a:t>Javier Virkel, Mariano Stokle, </a:t>
            </a:r>
            <a:r>
              <a:rPr lang="en-US" sz="1400"/>
              <a:t>Pablo Albornoz, Eugenia Grunstein Arzuaga, Maria Mieln</a:t>
            </a:r>
            <a:r>
              <a:rPr lang="en-US" sz="1400"/>
              <a:t>iczuk</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8"/>
          <p:cNvSpPr txBox="1"/>
          <p:nvPr>
            <p:ph type="title"/>
          </p:nvPr>
        </p:nvSpPr>
        <p:spPr>
          <a:xfrm>
            <a:off x="4861025" y="1098528"/>
            <a:ext cx="3895800" cy="31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Trabajo de limpieza realizado sobre el dataset</a:t>
            </a:r>
            <a:endParaRPr/>
          </a:p>
        </p:txBody>
      </p:sp>
      <p:sp>
        <p:nvSpPr>
          <p:cNvPr id="589" name="Google Shape;589;p40"/>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Equipo 2</a:t>
            </a:r>
            <a:endParaRPr/>
          </a:p>
        </p:txBody>
      </p:sp>
      <p:sp>
        <p:nvSpPr>
          <p:cNvPr id="590" name="Google Shape;590;p40"/>
          <p:cNvSpPr txBox="1"/>
          <p:nvPr>
            <p:ph idx="2" type="body"/>
          </p:nvPr>
        </p:nvSpPr>
        <p:spPr>
          <a:xfrm>
            <a:off x="328475" y="1344561"/>
            <a:ext cx="3766500" cy="36441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US" sz="1200"/>
              <a:t>Se eliminaron columnas en las que no había referencia para imputar</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US" sz="1200"/>
              <a:t>Se imputaron datos en la columna "dormitorios" en base al promedio de habitaciones por metro cuadrado. </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US" sz="1200"/>
              <a:t>Se crearon columnas como la de "precio dólar promedio" para poder comparar y estandarizar precios y la de amenities para usar la info de la descripción.</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n-US" sz="1200"/>
              <a:t>Se imputaron barrios faltantes de acuerdo a la columna "barrio provincia país"</a:t>
            </a:r>
            <a:endParaRPr sz="1200"/>
          </a:p>
          <a:p>
            <a:pPr indent="0" lvl="0" marL="0" rtl="0" algn="just">
              <a:spcBef>
                <a:spcPts val="0"/>
              </a:spcBef>
              <a:spcAft>
                <a:spcPts val="0"/>
              </a:spcAft>
              <a:buNone/>
            </a:pPr>
            <a:r>
              <a:t/>
            </a:r>
            <a:endParaRPr/>
          </a:p>
        </p:txBody>
      </p:sp>
      <p:pic>
        <p:nvPicPr>
          <p:cNvPr id="591" name="Google Shape;591;p40"/>
          <p:cNvPicPr preferRelativeResize="0"/>
          <p:nvPr/>
        </p:nvPicPr>
        <p:blipFill>
          <a:blip r:embed="rId3">
            <a:alphaModFix/>
          </a:blip>
          <a:stretch>
            <a:fillRect/>
          </a:stretch>
        </p:blipFill>
        <p:spPr>
          <a:xfrm>
            <a:off x="4388234" y="1421550"/>
            <a:ext cx="1608791" cy="3864901"/>
          </a:xfrm>
          <a:prstGeom prst="rect">
            <a:avLst/>
          </a:prstGeom>
          <a:noFill/>
          <a:ln>
            <a:noFill/>
          </a:ln>
        </p:spPr>
      </p:pic>
      <p:pic>
        <p:nvPicPr>
          <p:cNvPr id="592" name="Google Shape;592;p40"/>
          <p:cNvPicPr preferRelativeResize="0"/>
          <p:nvPr/>
        </p:nvPicPr>
        <p:blipFill>
          <a:blip r:embed="rId4">
            <a:alphaModFix/>
          </a:blip>
          <a:stretch>
            <a:fillRect/>
          </a:stretch>
        </p:blipFill>
        <p:spPr>
          <a:xfrm>
            <a:off x="5997025" y="1421550"/>
            <a:ext cx="3061100" cy="294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1"/>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Visualización tipos de propiedad y distribución por provincia</a:t>
            </a:r>
            <a:endParaRPr/>
          </a:p>
        </p:txBody>
      </p:sp>
      <p:sp>
        <p:nvSpPr>
          <p:cNvPr id="599" name="Google Shape;599;p41"/>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Equipo 2</a:t>
            </a:r>
            <a:endParaRPr/>
          </a:p>
        </p:txBody>
      </p:sp>
      <p:pic>
        <p:nvPicPr>
          <p:cNvPr id="600" name="Google Shape;600;p41"/>
          <p:cNvPicPr preferRelativeResize="0"/>
          <p:nvPr/>
        </p:nvPicPr>
        <p:blipFill>
          <a:blip r:embed="rId3">
            <a:alphaModFix/>
          </a:blip>
          <a:stretch>
            <a:fillRect/>
          </a:stretch>
        </p:blipFill>
        <p:spPr>
          <a:xfrm>
            <a:off x="150800" y="3347975"/>
            <a:ext cx="3442250" cy="1922150"/>
          </a:xfrm>
          <a:prstGeom prst="rect">
            <a:avLst/>
          </a:prstGeom>
          <a:noFill/>
          <a:ln>
            <a:noFill/>
          </a:ln>
        </p:spPr>
      </p:pic>
      <p:pic>
        <p:nvPicPr>
          <p:cNvPr id="601" name="Google Shape;601;p41"/>
          <p:cNvPicPr preferRelativeResize="0"/>
          <p:nvPr/>
        </p:nvPicPr>
        <p:blipFill>
          <a:blip r:embed="rId4">
            <a:alphaModFix/>
          </a:blip>
          <a:stretch>
            <a:fillRect/>
          </a:stretch>
        </p:blipFill>
        <p:spPr>
          <a:xfrm>
            <a:off x="-42850" y="1296593"/>
            <a:ext cx="9144001" cy="1998264"/>
          </a:xfrm>
          <a:prstGeom prst="rect">
            <a:avLst/>
          </a:prstGeom>
          <a:noFill/>
          <a:ln>
            <a:noFill/>
          </a:ln>
        </p:spPr>
      </p:pic>
      <p:pic>
        <p:nvPicPr>
          <p:cNvPr id="602" name="Google Shape;602;p41"/>
          <p:cNvPicPr preferRelativeResize="0"/>
          <p:nvPr/>
        </p:nvPicPr>
        <p:blipFill>
          <a:blip r:embed="rId5">
            <a:alphaModFix/>
          </a:blip>
          <a:stretch>
            <a:fillRect/>
          </a:stretch>
        </p:blipFill>
        <p:spPr>
          <a:xfrm>
            <a:off x="4198644" y="3347975"/>
            <a:ext cx="3402306" cy="1922150"/>
          </a:xfrm>
          <a:prstGeom prst="rect">
            <a:avLst/>
          </a:prstGeom>
          <a:noFill/>
          <a:ln>
            <a:noFill/>
          </a:ln>
        </p:spPr>
      </p:pic>
      <p:sp>
        <p:nvSpPr>
          <p:cNvPr id="603" name="Google Shape;603;p41"/>
          <p:cNvSpPr txBox="1"/>
          <p:nvPr/>
        </p:nvSpPr>
        <p:spPr>
          <a:xfrm>
            <a:off x="7709400" y="3392500"/>
            <a:ext cx="1274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Mapa</a:t>
            </a:r>
            <a:r>
              <a:rPr lang="en-US" sz="1200"/>
              <a:t> de calor:</a:t>
            </a:r>
            <a:endParaRPr sz="1200"/>
          </a:p>
          <a:p>
            <a:pPr indent="0" lvl="0" marL="0" rtl="0" algn="l">
              <a:spcBef>
                <a:spcPts val="0"/>
              </a:spcBef>
              <a:spcAft>
                <a:spcPts val="0"/>
              </a:spcAft>
              <a:buNone/>
            </a:pPr>
            <a:r>
              <a:rPr lang="en-US" sz="1200"/>
              <a:t>tipo de propiedad, por provincia y superficie cubierta</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2"/>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Visualización Geografica </a:t>
            </a:r>
            <a:endParaRPr/>
          </a:p>
        </p:txBody>
      </p:sp>
      <p:sp>
        <p:nvSpPr>
          <p:cNvPr id="610" name="Google Shape;610;p42"/>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Equipo 2</a:t>
            </a:r>
            <a:endParaRPr/>
          </a:p>
        </p:txBody>
      </p:sp>
      <p:pic>
        <p:nvPicPr>
          <p:cNvPr id="611" name="Google Shape;611;p42"/>
          <p:cNvPicPr preferRelativeResize="0"/>
          <p:nvPr/>
        </p:nvPicPr>
        <p:blipFill>
          <a:blip r:embed="rId3">
            <a:alphaModFix/>
          </a:blip>
          <a:stretch>
            <a:fillRect/>
          </a:stretch>
        </p:blipFill>
        <p:spPr>
          <a:xfrm>
            <a:off x="7041450" y="0"/>
            <a:ext cx="2577235" cy="5715000"/>
          </a:xfrm>
          <a:prstGeom prst="rect">
            <a:avLst/>
          </a:prstGeom>
          <a:noFill/>
          <a:ln>
            <a:noFill/>
          </a:ln>
        </p:spPr>
      </p:pic>
      <p:sp>
        <p:nvSpPr>
          <p:cNvPr id="612" name="Google Shape;612;p42"/>
          <p:cNvSpPr txBox="1"/>
          <p:nvPr/>
        </p:nvSpPr>
        <p:spPr>
          <a:xfrm>
            <a:off x="330000" y="1687650"/>
            <a:ext cx="4014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Sólo 58% de las propiedades en el dataset tienen localización.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Este gráfico muestra la concentración de las propiedades a la venta en el país. La tabla muestra el porcentaje de propiedades representadas frente al total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Para mostrar la concentración por barrios se hicieron gráficos separados. </a:t>
            </a:r>
            <a:endParaRPr>
              <a:highlight>
                <a:srgbClr val="FFFF00"/>
              </a:highlight>
            </a:endParaRPr>
          </a:p>
        </p:txBody>
      </p:sp>
      <p:pic>
        <p:nvPicPr>
          <p:cNvPr id="613" name="Google Shape;613;p42"/>
          <p:cNvPicPr preferRelativeResize="0"/>
          <p:nvPr/>
        </p:nvPicPr>
        <p:blipFill>
          <a:blip r:embed="rId4">
            <a:alphaModFix/>
          </a:blip>
          <a:stretch>
            <a:fillRect/>
          </a:stretch>
        </p:blipFill>
        <p:spPr>
          <a:xfrm>
            <a:off x="4484838" y="1812275"/>
            <a:ext cx="2577225" cy="3529257"/>
          </a:xfrm>
          <a:prstGeom prst="rect">
            <a:avLst/>
          </a:prstGeom>
          <a:noFill/>
          <a:ln>
            <a:noFill/>
          </a:ln>
        </p:spPr>
      </p:pic>
      <p:sp>
        <p:nvSpPr>
          <p:cNvPr id="614" name="Google Shape;614;p42"/>
          <p:cNvSpPr txBox="1"/>
          <p:nvPr/>
        </p:nvSpPr>
        <p:spPr>
          <a:xfrm>
            <a:off x="4484850" y="1319675"/>
            <a:ext cx="2516700" cy="4926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t>Porcentaje de propiedades por provincia representadas en el mapa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3"/>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Correlaciones tipo de propiedad, metros2, precio, amenities</a:t>
            </a:r>
            <a:endParaRPr/>
          </a:p>
        </p:txBody>
      </p:sp>
      <p:sp>
        <p:nvSpPr>
          <p:cNvPr id="621" name="Google Shape;621;p43"/>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Equipo 2</a:t>
            </a:r>
            <a:endParaRPr/>
          </a:p>
        </p:txBody>
      </p:sp>
      <p:sp>
        <p:nvSpPr>
          <p:cNvPr id="622" name="Google Shape;622;p43"/>
          <p:cNvSpPr txBox="1"/>
          <p:nvPr/>
        </p:nvSpPr>
        <p:spPr>
          <a:xfrm>
            <a:off x="7585775" y="1953475"/>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3" name="Google Shape;623;p43"/>
          <p:cNvSpPr txBox="1"/>
          <p:nvPr/>
        </p:nvSpPr>
        <p:spPr>
          <a:xfrm>
            <a:off x="6635750" y="1488925"/>
            <a:ext cx="223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pic>
        <p:nvPicPr>
          <p:cNvPr id="624" name="Google Shape;624;p43"/>
          <p:cNvPicPr preferRelativeResize="0"/>
          <p:nvPr/>
        </p:nvPicPr>
        <p:blipFill>
          <a:blip r:embed="rId3">
            <a:alphaModFix/>
          </a:blip>
          <a:stretch>
            <a:fillRect/>
          </a:stretch>
        </p:blipFill>
        <p:spPr>
          <a:xfrm>
            <a:off x="152400" y="1395875"/>
            <a:ext cx="7335412" cy="3792588"/>
          </a:xfrm>
          <a:prstGeom prst="rect">
            <a:avLst/>
          </a:prstGeom>
          <a:noFill/>
          <a:ln>
            <a:noFill/>
          </a:ln>
        </p:spPr>
      </p:pic>
      <p:sp>
        <p:nvSpPr>
          <p:cNvPr id="625" name="Google Shape;625;p43"/>
          <p:cNvSpPr txBox="1"/>
          <p:nvPr/>
        </p:nvSpPr>
        <p:spPr>
          <a:xfrm>
            <a:off x="6597650" y="4377625"/>
            <a:ext cx="238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Las propiedades comerciales tienen que ser tratadas por separado</a:t>
            </a:r>
            <a:endParaRPr sz="1200"/>
          </a:p>
        </p:txBody>
      </p:sp>
      <p:sp>
        <p:nvSpPr>
          <p:cNvPr id="626" name="Google Shape;626;p43"/>
          <p:cNvSpPr txBox="1"/>
          <p:nvPr/>
        </p:nvSpPr>
        <p:spPr>
          <a:xfrm>
            <a:off x="6578150" y="3567800"/>
            <a:ext cx="227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Un </a:t>
            </a:r>
            <a:r>
              <a:rPr lang="en-US" sz="1200"/>
              <a:t>análisis por unidades menores (barrio por provincia) puede mostrar la influencia de cada variable por región</a:t>
            </a:r>
            <a:endParaRPr sz="1200"/>
          </a:p>
        </p:txBody>
      </p:sp>
      <p:sp>
        <p:nvSpPr>
          <p:cNvPr id="627" name="Google Shape;627;p43"/>
          <p:cNvSpPr txBox="1"/>
          <p:nvPr/>
        </p:nvSpPr>
        <p:spPr>
          <a:xfrm>
            <a:off x="6597650" y="1559925"/>
            <a:ext cx="2239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La cantidad de dormitorios y amenities </a:t>
            </a:r>
            <a:r>
              <a:rPr lang="en-US" sz="1200">
                <a:solidFill>
                  <a:schemeClr val="dk1"/>
                </a:solidFill>
              </a:rPr>
              <a:t>pueden </a:t>
            </a:r>
            <a:r>
              <a:rPr lang="en-US" sz="1200">
                <a:solidFill>
                  <a:schemeClr val="dk1"/>
                </a:solidFill>
              </a:rPr>
              <a:t> servir para calcular variaciones finas del porcentaje de incremento del precio medio de una propiedad</a:t>
            </a:r>
            <a:r>
              <a:rPr lang="en-US" sz="1200"/>
              <a:t>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4"/>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Análisis de precios: barrios más caros y baratos</a:t>
            </a:r>
            <a:endParaRPr/>
          </a:p>
        </p:txBody>
      </p:sp>
      <p:sp>
        <p:nvSpPr>
          <p:cNvPr id="634" name="Google Shape;634;p44"/>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Equipo 2</a:t>
            </a:r>
            <a:endParaRPr/>
          </a:p>
        </p:txBody>
      </p:sp>
      <p:sp>
        <p:nvSpPr>
          <p:cNvPr id="635" name="Google Shape;635;p44"/>
          <p:cNvSpPr txBox="1"/>
          <p:nvPr/>
        </p:nvSpPr>
        <p:spPr>
          <a:xfrm>
            <a:off x="6978650" y="2065350"/>
            <a:ext cx="203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Este es un análisis general sin tener en cuenta las provincias. La segmentación de barrio por provincia puede ser un variable que colabore en la estimación del valor de una propiedad, cuando se tiene la dirección </a:t>
            </a:r>
            <a:endParaRPr/>
          </a:p>
        </p:txBody>
      </p:sp>
      <p:pic>
        <p:nvPicPr>
          <p:cNvPr id="636" name="Google Shape;636;p44"/>
          <p:cNvPicPr preferRelativeResize="0"/>
          <p:nvPr/>
        </p:nvPicPr>
        <p:blipFill>
          <a:blip r:embed="rId3">
            <a:alphaModFix/>
          </a:blip>
          <a:stretch>
            <a:fillRect/>
          </a:stretch>
        </p:blipFill>
        <p:spPr>
          <a:xfrm>
            <a:off x="152400" y="1395872"/>
            <a:ext cx="3326695" cy="3761312"/>
          </a:xfrm>
          <a:prstGeom prst="rect">
            <a:avLst/>
          </a:prstGeom>
          <a:noFill/>
          <a:ln>
            <a:noFill/>
          </a:ln>
        </p:spPr>
      </p:pic>
      <p:pic>
        <p:nvPicPr>
          <p:cNvPr id="637" name="Google Shape;637;p44"/>
          <p:cNvPicPr preferRelativeResize="0"/>
          <p:nvPr/>
        </p:nvPicPr>
        <p:blipFill>
          <a:blip r:embed="rId4">
            <a:alphaModFix/>
          </a:blip>
          <a:stretch>
            <a:fillRect/>
          </a:stretch>
        </p:blipFill>
        <p:spPr>
          <a:xfrm>
            <a:off x="3631495" y="1395872"/>
            <a:ext cx="3194754" cy="34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5"/>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Comportamiento del precio y el precio promedio del metro2, por tipo de propiedad</a:t>
            </a:r>
            <a:endParaRPr/>
          </a:p>
        </p:txBody>
      </p:sp>
      <p:sp>
        <p:nvSpPr>
          <p:cNvPr id="644" name="Google Shape;644;p45"/>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Equipo 2</a:t>
            </a:r>
            <a:endParaRPr/>
          </a:p>
        </p:txBody>
      </p:sp>
      <p:pic>
        <p:nvPicPr>
          <p:cNvPr id="645" name="Google Shape;645;p45"/>
          <p:cNvPicPr preferRelativeResize="0"/>
          <p:nvPr/>
        </p:nvPicPr>
        <p:blipFill>
          <a:blip r:embed="rId3">
            <a:alphaModFix/>
          </a:blip>
          <a:stretch>
            <a:fillRect/>
          </a:stretch>
        </p:blipFill>
        <p:spPr>
          <a:xfrm>
            <a:off x="4327475" y="1548272"/>
            <a:ext cx="3918213" cy="3761310"/>
          </a:xfrm>
          <a:prstGeom prst="rect">
            <a:avLst/>
          </a:prstGeom>
          <a:noFill/>
          <a:ln>
            <a:noFill/>
          </a:ln>
        </p:spPr>
      </p:pic>
      <p:pic>
        <p:nvPicPr>
          <p:cNvPr id="646" name="Google Shape;646;p45"/>
          <p:cNvPicPr preferRelativeResize="0"/>
          <p:nvPr/>
        </p:nvPicPr>
        <p:blipFill>
          <a:blip r:embed="rId4">
            <a:alphaModFix/>
          </a:blip>
          <a:stretch>
            <a:fillRect/>
          </a:stretch>
        </p:blipFill>
        <p:spPr>
          <a:xfrm>
            <a:off x="165100" y="1740150"/>
            <a:ext cx="3524250" cy="2312425"/>
          </a:xfrm>
          <a:prstGeom prst="rect">
            <a:avLst/>
          </a:prstGeom>
          <a:noFill/>
          <a:ln>
            <a:noFill/>
          </a:ln>
        </p:spPr>
      </p:pic>
      <p:sp>
        <p:nvSpPr>
          <p:cNvPr id="647" name="Google Shape;647;p45"/>
          <p:cNvSpPr txBox="1"/>
          <p:nvPr/>
        </p:nvSpPr>
        <p:spPr>
          <a:xfrm>
            <a:off x="281000" y="3924300"/>
            <a:ext cx="399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El cálculo de la probabilidad de que el precio estimado de una propiedad sea correcto puede testearse contra el precio medio por m2 por tipo de propiedad por barrio (ciudad, provincia) y contra el precio promedio por tipo de propiedad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6"/>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Visualizacion </a:t>
            </a:r>
            <a:r>
              <a:rPr lang="en-US"/>
              <a:t>del precio promedio del metro2, por tipo de propiedad y provincia</a:t>
            </a:r>
            <a:endParaRPr/>
          </a:p>
          <a:p>
            <a:pPr indent="0" lvl="0" marL="0" rtl="0" algn="l">
              <a:spcBef>
                <a:spcPts val="0"/>
              </a:spcBef>
              <a:spcAft>
                <a:spcPts val="0"/>
              </a:spcAft>
              <a:buNone/>
            </a:pPr>
            <a:r>
              <a:t/>
            </a:r>
            <a:endParaRPr/>
          </a:p>
        </p:txBody>
      </p:sp>
      <p:sp>
        <p:nvSpPr>
          <p:cNvPr id="654" name="Google Shape;654;p46"/>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Equipo 2</a:t>
            </a:r>
            <a:endParaRPr/>
          </a:p>
        </p:txBody>
      </p:sp>
      <p:pic>
        <p:nvPicPr>
          <p:cNvPr id="655" name="Google Shape;655;p46"/>
          <p:cNvPicPr preferRelativeResize="0"/>
          <p:nvPr/>
        </p:nvPicPr>
        <p:blipFill>
          <a:blip r:embed="rId3">
            <a:alphaModFix/>
          </a:blip>
          <a:stretch>
            <a:fillRect/>
          </a:stretch>
        </p:blipFill>
        <p:spPr>
          <a:xfrm>
            <a:off x="1006475" y="1333975"/>
            <a:ext cx="6991350" cy="398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7"/>
          <p:cNvSpPr txBox="1"/>
          <p:nvPr>
            <p:ph type="title"/>
          </p:nvPr>
        </p:nvSpPr>
        <p:spPr>
          <a:xfrm>
            <a:off x="256500" y="157472"/>
            <a:ext cx="7452900" cy="108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Conclusiones y próximos pasos</a:t>
            </a:r>
            <a:endParaRPr/>
          </a:p>
        </p:txBody>
      </p:sp>
      <p:sp>
        <p:nvSpPr>
          <p:cNvPr id="662" name="Google Shape;662;p47"/>
          <p:cNvSpPr txBox="1"/>
          <p:nvPr>
            <p:ph idx="1" type="subTitle"/>
          </p:nvPr>
        </p:nvSpPr>
        <p:spPr>
          <a:xfrm>
            <a:off x="117700" y="5309583"/>
            <a:ext cx="57072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Grupo 2</a:t>
            </a:r>
            <a:endParaRPr/>
          </a:p>
        </p:txBody>
      </p:sp>
      <p:sp>
        <p:nvSpPr>
          <p:cNvPr id="663" name="Google Shape;663;p47"/>
          <p:cNvSpPr txBox="1"/>
          <p:nvPr>
            <p:ph idx="2" type="body"/>
          </p:nvPr>
        </p:nvSpPr>
        <p:spPr>
          <a:xfrm>
            <a:off x="294250" y="1464611"/>
            <a:ext cx="3766500" cy="364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a:t>Conclusiones</a:t>
            </a:r>
            <a:endParaRPr/>
          </a:p>
          <a:p>
            <a:pPr indent="0" lvl="0" marL="0" rtl="0" algn="just">
              <a:spcBef>
                <a:spcPts val="0"/>
              </a:spcBef>
              <a:spcAft>
                <a:spcPts val="0"/>
              </a:spcAft>
              <a:buNone/>
            </a:pPr>
            <a:r>
              <a:rPr lang="en-US"/>
              <a:t>El data set no es homogeneo, ni en contenido, ni en volumen por región.  Lo que impide el tratamiento genérico de las propiedades.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Los precios tiene moduladores como, amenities, altura del piso o distancia a servicios de la ciudad que afectan el precio de una propiedad en particular, pero no generan gran variación con respecto a la media por metro cuadrado de un barrio.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664" name="Google Shape;664;p47"/>
          <p:cNvSpPr txBox="1"/>
          <p:nvPr>
            <p:ph idx="2" type="body"/>
          </p:nvPr>
        </p:nvSpPr>
        <p:spPr>
          <a:xfrm>
            <a:off x="4673025" y="1514336"/>
            <a:ext cx="3766500" cy="364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a:t>Próximos pasos:</a:t>
            </a:r>
            <a:endParaRPr/>
          </a:p>
          <a:p>
            <a:pPr indent="0" lvl="0" marL="0" rtl="0" algn="just">
              <a:spcBef>
                <a:spcPts val="0"/>
              </a:spcBef>
              <a:spcAft>
                <a:spcPts val="0"/>
              </a:spcAft>
              <a:buNone/>
            </a:pPr>
            <a:r>
              <a:rPr lang="en-US"/>
              <a:t>Extender el análisis de barrios por provincia, para poder comparar contra la información del dataset general y captar las diferencias y moduladores.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Revisar la influencia de otros indicadores, que se puedan inferir de los campos “</a:t>
            </a:r>
            <a:r>
              <a:rPr lang="en-US"/>
              <a:t>Descripción</a:t>
            </a:r>
            <a:r>
              <a:rPr lang="en-US"/>
              <a:t>” y “</a:t>
            </a:r>
            <a:r>
              <a:rPr lang="en-US"/>
              <a:t>Título</a:t>
            </a:r>
            <a:r>
              <a:rPr lang="en-US"/>
              <a:t>” (ej: </a:t>
            </a:r>
            <a:r>
              <a:rPr lang="en-US"/>
              <a:t>Antigüedad</a:t>
            </a:r>
            <a:r>
              <a:rPr lang="en-US"/>
              <a:t> de la propiedad), </a:t>
            </a:r>
            <a:r>
              <a:rPr lang="en-US"/>
              <a:t>además</a:t>
            </a:r>
            <a:r>
              <a:rPr lang="en-US"/>
              <a:t> de otras fuentes externas.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Hous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